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9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1pPr>
    <a:lvl2pPr marL="0" marR="0" indent="2286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2pPr>
    <a:lvl3pPr marL="0" marR="0" indent="4572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3pPr>
    <a:lvl4pPr marL="0" marR="0" indent="6858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4pPr>
    <a:lvl5pPr marL="0" marR="0" indent="9144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5pPr>
    <a:lvl6pPr marL="0" marR="0" indent="11430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6pPr>
    <a:lvl7pPr marL="0" marR="0" indent="13716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7pPr>
    <a:lvl8pPr marL="0" marR="0" indent="16002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8pPr>
    <a:lvl9pPr marL="0" marR="0" indent="18288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DSA - Beatriz Ozorio" initials="DBO" lastIdx="1" clrIdx="0">
    <p:extLst>
      <p:ext uri="{19B8F6BF-5375-455C-9EA6-DF929625EA0E}">
        <p15:presenceInfo xmlns:p15="http://schemas.microsoft.com/office/powerpoint/2012/main" userId="S::beatriz.ozorio@adventistas.org::073f1caa-c851-4470-85c4-4d504c612eb8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2C2F2B9-D683-4D96-AB20-CF795B3DD082}" v="8" dt="2021-10-21T14:17:23.241"/>
  </p1510:revLst>
</p1510:revInfo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lumOff val="-13575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hueOff val="114395"/>
              <a:lumOff val="-24975"/>
            </a:schemeClr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3">
              <a:hueOff val="362282"/>
              <a:satOff val="31803"/>
              <a:lumOff val="-18242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rgbClr val="017101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Neue Light"/>
          <a:ea typeface="Helvetica Neue Light"/>
          <a:cs typeface="Helvetica Neue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/>
      <a:tcStyle>
        <a:tcBdr/>
        <a:fill>
          <a:solidFill>
            <a:srgbClr val="EDEADD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9BA00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ADBDA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chemeClr val="accent6">
              <a:hueOff val="-146070"/>
              <a:satOff val="-10048"/>
              <a:lumOff val="-30626"/>
            </a:schemeClr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B5B5C1"/>
          </a:solidFill>
        </a:fill>
      </a:tcStyle>
    </a:wholeTbl>
    <a:band2H>
      <a:tcTxStyle/>
      <a:tcStyle>
        <a:tcBdr/>
        <a:fill>
          <a:solidFill>
            <a:srgbClr val="9A9AA5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85F"/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431"/>
    <p:restoredTop sz="77321" autoAdjust="0"/>
  </p:normalViewPr>
  <p:slideViewPr>
    <p:cSldViewPr snapToGrid="0" snapToObjects="1">
      <p:cViewPr varScale="1">
        <p:scale>
          <a:sx n="44" d="100"/>
          <a:sy n="44" d="100"/>
        </p:scale>
        <p:origin x="1158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commentAuthors" Target="commentAuthors.xml"/><Relationship Id="rId35" Type="http://schemas.microsoft.com/office/2016/11/relationships/changesInfo" Target="changesInfos/changesInfo1.xml"/><Relationship Id="rId8" Type="http://schemas.openxmlformats.org/officeDocument/2006/relationships/slide" Target="slides/slide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SA - Livia Rosa" userId="a588c5df-fdef-43ed-9167-dd4902fc0a6e" providerId="ADAL" clId="{B2C2F2B9-D683-4D96-AB20-CF795B3DD082}"/>
    <pc:docChg chg="undo custSel modSld">
      <pc:chgData name="DSA - Livia Rosa" userId="a588c5df-fdef-43ed-9167-dd4902fc0a6e" providerId="ADAL" clId="{B2C2F2B9-D683-4D96-AB20-CF795B3DD082}" dt="2021-11-03T12:09:31.907" v="10" actId="1592"/>
      <pc:docMkLst>
        <pc:docMk/>
      </pc:docMkLst>
      <pc:sldChg chg="addSp delSp modSp mod delAnim modAnim delCm">
        <pc:chgData name="DSA - Livia Rosa" userId="a588c5df-fdef-43ed-9167-dd4902fc0a6e" providerId="ADAL" clId="{B2C2F2B9-D683-4D96-AB20-CF795B3DD082}" dt="2021-11-03T12:09:31.907" v="10" actId="1592"/>
        <pc:sldMkLst>
          <pc:docMk/>
          <pc:sldMk cId="0" sldId="269"/>
        </pc:sldMkLst>
        <pc:picChg chg="add del mod">
          <ac:chgData name="DSA - Livia Rosa" userId="a588c5df-fdef-43ed-9167-dd4902fc0a6e" providerId="ADAL" clId="{B2C2F2B9-D683-4D96-AB20-CF795B3DD082}" dt="2021-10-21T14:15:53.326" v="6" actId="478"/>
          <ac:picMkLst>
            <pc:docMk/>
            <pc:sldMk cId="0" sldId="269"/>
            <ac:picMk id="7" creationId="{1BE3F5E6-9655-438B-8B36-D54DD901254A}"/>
          </ac:picMkLst>
        </pc:picChg>
        <pc:picChg chg="mod">
          <ac:chgData name="DSA - Livia Rosa" userId="a588c5df-fdef-43ed-9167-dd4902fc0a6e" providerId="ADAL" clId="{B2C2F2B9-D683-4D96-AB20-CF795B3DD082}" dt="2021-10-21T14:14:36.859" v="0" actId="1076"/>
          <ac:picMkLst>
            <pc:docMk/>
            <pc:sldMk cId="0" sldId="269"/>
            <ac:picMk id="183" creationId="{00000000-0000-0000-0000-000000000000}"/>
          </ac:picMkLst>
        </pc:picChg>
      </pc:sldChg>
      <pc:sldChg chg="modSp mod">
        <pc:chgData name="DSA - Livia Rosa" userId="a588c5df-fdef-43ed-9167-dd4902fc0a6e" providerId="ADAL" clId="{B2C2F2B9-D683-4D96-AB20-CF795B3DD082}" dt="2021-10-21T14:17:52.172" v="7" actId="790"/>
        <pc:sldMkLst>
          <pc:docMk/>
          <pc:sldMk cId="0" sldId="270"/>
        </pc:sldMkLst>
        <pc:spChg chg="mod">
          <ac:chgData name="DSA - Livia Rosa" userId="a588c5df-fdef-43ed-9167-dd4902fc0a6e" providerId="ADAL" clId="{B2C2F2B9-D683-4D96-AB20-CF795B3DD082}" dt="2021-10-21T14:17:52.172" v="7" actId="790"/>
          <ac:spMkLst>
            <pc:docMk/>
            <pc:sldMk cId="0" sldId="270"/>
            <ac:spMk id="194" creationId="{00000000-0000-0000-0000-000000000000}"/>
          </ac:spMkLst>
        </pc:spChg>
      </pc:sldChg>
      <pc:sldChg chg="modSp mod">
        <pc:chgData name="DSA - Livia Rosa" userId="a588c5df-fdef-43ed-9167-dd4902fc0a6e" providerId="ADAL" clId="{B2C2F2B9-D683-4D96-AB20-CF795B3DD082}" dt="2021-10-21T14:18:14.665" v="9" actId="790"/>
        <pc:sldMkLst>
          <pc:docMk/>
          <pc:sldMk cId="0" sldId="273"/>
        </pc:sldMkLst>
        <pc:spChg chg="mod">
          <ac:chgData name="DSA - Livia Rosa" userId="a588c5df-fdef-43ed-9167-dd4902fc0a6e" providerId="ADAL" clId="{B2C2F2B9-D683-4D96-AB20-CF795B3DD082}" dt="2021-10-21T14:18:08.570" v="8" actId="790"/>
          <ac:spMkLst>
            <pc:docMk/>
            <pc:sldMk cId="0" sldId="273"/>
            <ac:spMk id="215" creationId="{00000000-0000-0000-0000-000000000000}"/>
          </ac:spMkLst>
        </pc:spChg>
        <pc:spChg chg="mod">
          <ac:chgData name="DSA - Livia Rosa" userId="a588c5df-fdef-43ed-9167-dd4902fc0a6e" providerId="ADAL" clId="{B2C2F2B9-D683-4D96-AB20-CF795B3DD082}" dt="2021-10-21T14:18:14.665" v="9" actId="790"/>
          <ac:spMkLst>
            <pc:docMk/>
            <pc:sldMk cId="0" sldId="273"/>
            <ac:spMk id="220" creationId="{00000000-0000-0000-0000-000000000000}"/>
          </ac:spMkLst>
        </pc:spChg>
      </pc:sldChg>
    </pc:docChg>
  </pc:docChgLst>
  <pc:docChgLst>
    <pc:chgData name="DSA - Beatriz Ozorio" userId="073f1caa-c851-4470-85c4-4d504c612eb8" providerId="ADAL" clId="{2C6804EF-4494-4131-A885-FB7F4FB83C58}"/>
    <pc:docChg chg="undo custSel modSld">
      <pc:chgData name="DSA - Beatriz Ozorio" userId="073f1caa-c851-4470-85c4-4d504c612eb8" providerId="ADAL" clId="{2C6804EF-4494-4131-A885-FB7F4FB83C58}" dt="2021-10-20T14:39:54.993" v="87" actId="790"/>
      <pc:docMkLst>
        <pc:docMk/>
      </pc:docMkLst>
      <pc:sldChg chg="modSp mod">
        <pc:chgData name="DSA - Beatriz Ozorio" userId="073f1caa-c851-4470-85c4-4d504c612eb8" providerId="ADAL" clId="{2C6804EF-4494-4131-A885-FB7F4FB83C58}" dt="2021-10-20T13:30:57.370" v="2" actId="20577"/>
        <pc:sldMkLst>
          <pc:docMk/>
          <pc:sldMk cId="0" sldId="260"/>
        </pc:sldMkLst>
        <pc:spChg chg="mod">
          <ac:chgData name="DSA - Beatriz Ozorio" userId="073f1caa-c851-4470-85c4-4d504c612eb8" providerId="ADAL" clId="{2C6804EF-4494-4131-A885-FB7F4FB83C58}" dt="2021-10-20T13:30:57.370" v="2" actId="20577"/>
          <ac:spMkLst>
            <pc:docMk/>
            <pc:sldMk cId="0" sldId="260"/>
            <ac:spMk id="89" creationId="{00000000-0000-0000-0000-000000000000}"/>
          </ac:spMkLst>
        </pc:spChg>
      </pc:sldChg>
      <pc:sldChg chg="modSp mod">
        <pc:chgData name="DSA - Beatriz Ozorio" userId="073f1caa-c851-4470-85c4-4d504c612eb8" providerId="ADAL" clId="{2C6804EF-4494-4131-A885-FB7F4FB83C58}" dt="2021-10-20T13:30:51.945" v="1" actId="20577"/>
        <pc:sldMkLst>
          <pc:docMk/>
          <pc:sldMk cId="0" sldId="261"/>
        </pc:sldMkLst>
        <pc:spChg chg="mod">
          <ac:chgData name="DSA - Beatriz Ozorio" userId="073f1caa-c851-4470-85c4-4d504c612eb8" providerId="ADAL" clId="{2C6804EF-4494-4131-A885-FB7F4FB83C58}" dt="2021-10-20T13:30:51.945" v="1" actId="20577"/>
          <ac:spMkLst>
            <pc:docMk/>
            <pc:sldMk cId="0" sldId="261"/>
            <ac:spMk id="99" creationId="{00000000-0000-0000-0000-000000000000}"/>
          </ac:spMkLst>
        </pc:spChg>
      </pc:sldChg>
      <pc:sldChg chg="modSp modNotes">
        <pc:chgData name="DSA - Beatriz Ozorio" userId="073f1caa-c851-4470-85c4-4d504c612eb8" providerId="ADAL" clId="{2C6804EF-4494-4131-A885-FB7F4FB83C58}" dt="2021-10-20T13:30:34.879" v="0" actId="20577"/>
        <pc:sldMkLst>
          <pc:docMk/>
          <pc:sldMk cId="0" sldId="265"/>
        </pc:sldMkLst>
        <pc:spChg chg="mod">
          <ac:chgData name="DSA - Beatriz Ozorio" userId="073f1caa-c851-4470-85c4-4d504c612eb8" providerId="ADAL" clId="{2C6804EF-4494-4131-A885-FB7F4FB83C58}" dt="2021-10-20T13:30:34.879" v="0" actId="20577"/>
          <ac:spMkLst>
            <pc:docMk/>
            <pc:sldMk cId="0" sldId="265"/>
            <ac:spMk id="143" creationId="{00000000-0000-0000-0000-000000000000}"/>
          </ac:spMkLst>
        </pc:spChg>
      </pc:sldChg>
      <pc:sldChg chg="modNotesTx">
        <pc:chgData name="DSA - Beatriz Ozorio" userId="073f1caa-c851-4470-85c4-4d504c612eb8" providerId="ADAL" clId="{2C6804EF-4494-4131-A885-FB7F4FB83C58}" dt="2021-10-20T13:31:45.439" v="3" actId="790"/>
        <pc:sldMkLst>
          <pc:docMk/>
          <pc:sldMk cId="0" sldId="266"/>
        </pc:sldMkLst>
      </pc:sldChg>
      <pc:sldChg chg="modNotesTx">
        <pc:chgData name="DSA - Beatriz Ozorio" userId="073f1caa-c851-4470-85c4-4d504c612eb8" providerId="ADAL" clId="{2C6804EF-4494-4131-A885-FB7F4FB83C58}" dt="2021-10-20T13:32:53.998" v="5" actId="790"/>
        <pc:sldMkLst>
          <pc:docMk/>
          <pc:sldMk cId="0" sldId="268"/>
        </pc:sldMkLst>
      </pc:sldChg>
      <pc:sldChg chg="addCm modCm modNotes">
        <pc:chgData name="DSA - Beatriz Ozorio" userId="073f1caa-c851-4470-85c4-4d504c612eb8" providerId="ADAL" clId="{2C6804EF-4494-4131-A885-FB7F4FB83C58}" dt="2021-10-20T14:23:47.066" v="8"/>
        <pc:sldMkLst>
          <pc:docMk/>
          <pc:sldMk cId="0" sldId="269"/>
        </pc:sldMkLst>
      </pc:sldChg>
      <pc:sldChg chg="modSp mod modNotesTx">
        <pc:chgData name="DSA - Beatriz Ozorio" userId="073f1caa-c851-4470-85c4-4d504c612eb8" providerId="ADAL" clId="{2C6804EF-4494-4131-A885-FB7F4FB83C58}" dt="2021-10-20T14:27:38.133" v="16" actId="20577"/>
        <pc:sldMkLst>
          <pc:docMk/>
          <pc:sldMk cId="0" sldId="270"/>
        </pc:sldMkLst>
        <pc:spChg chg="mod">
          <ac:chgData name="DSA - Beatriz Ozorio" userId="073f1caa-c851-4470-85c4-4d504c612eb8" providerId="ADAL" clId="{2C6804EF-4494-4131-A885-FB7F4FB83C58}" dt="2021-10-20T14:26:38.754" v="9" actId="6549"/>
          <ac:spMkLst>
            <pc:docMk/>
            <pc:sldMk cId="0" sldId="270"/>
            <ac:spMk id="194" creationId="{00000000-0000-0000-0000-000000000000}"/>
          </ac:spMkLst>
        </pc:spChg>
      </pc:sldChg>
      <pc:sldChg chg="modSp mod">
        <pc:chgData name="DSA - Beatriz Ozorio" userId="073f1caa-c851-4470-85c4-4d504c612eb8" providerId="ADAL" clId="{2C6804EF-4494-4131-A885-FB7F4FB83C58}" dt="2021-10-20T14:28:29.011" v="20" actId="790"/>
        <pc:sldMkLst>
          <pc:docMk/>
          <pc:sldMk cId="0" sldId="272"/>
        </pc:sldMkLst>
        <pc:spChg chg="mod">
          <ac:chgData name="DSA - Beatriz Ozorio" userId="073f1caa-c851-4470-85c4-4d504c612eb8" providerId="ADAL" clId="{2C6804EF-4494-4131-A885-FB7F4FB83C58}" dt="2021-10-20T14:28:29.011" v="20" actId="790"/>
          <ac:spMkLst>
            <pc:docMk/>
            <pc:sldMk cId="0" sldId="272"/>
            <ac:spMk id="209" creationId="{00000000-0000-0000-0000-000000000000}"/>
          </ac:spMkLst>
        </pc:spChg>
      </pc:sldChg>
      <pc:sldChg chg="modSp mod">
        <pc:chgData name="DSA - Beatriz Ozorio" userId="073f1caa-c851-4470-85c4-4d504c612eb8" providerId="ADAL" clId="{2C6804EF-4494-4131-A885-FB7F4FB83C58}" dt="2021-10-20T14:29:13.620" v="22" actId="20577"/>
        <pc:sldMkLst>
          <pc:docMk/>
          <pc:sldMk cId="0" sldId="273"/>
        </pc:sldMkLst>
        <pc:spChg chg="mod">
          <ac:chgData name="DSA - Beatriz Ozorio" userId="073f1caa-c851-4470-85c4-4d504c612eb8" providerId="ADAL" clId="{2C6804EF-4494-4131-A885-FB7F4FB83C58}" dt="2021-10-20T14:29:08.397" v="21" actId="20577"/>
          <ac:spMkLst>
            <pc:docMk/>
            <pc:sldMk cId="0" sldId="273"/>
            <ac:spMk id="215" creationId="{00000000-0000-0000-0000-000000000000}"/>
          </ac:spMkLst>
        </pc:spChg>
        <pc:spChg chg="mod">
          <ac:chgData name="DSA - Beatriz Ozorio" userId="073f1caa-c851-4470-85c4-4d504c612eb8" providerId="ADAL" clId="{2C6804EF-4494-4131-A885-FB7F4FB83C58}" dt="2021-10-20T14:29:13.620" v="22" actId="20577"/>
          <ac:spMkLst>
            <pc:docMk/>
            <pc:sldMk cId="0" sldId="273"/>
            <ac:spMk id="220" creationId="{00000000-0000-0000-0000-000000000000}"/>
          </ac:spMkLst>
        </pc:spChg>
      </pc:sldChg>
      <pc:sldChg chg="modSp mod modNotes modNotesTx">
        <pc:chgData name="DSA - Beatriz Ozorio" userId="073f1caa-c851-4470-85c4-4d504c612eb8" providerId="ADAL" clId="{2C6804EF-4494-4131-A885-FB7F4FB83C58}" dt="2021-10-20T14:30:46.619" v="29" actId="790"/>
        <pc:sldMkLst>
          <pc:docMk/>
          <pc:sldMk cId="0" sldId="274"/>
        </pc:sldMkLst>
        <pc:spChg chg="mod">
          <ac:chgData name="DSA - Beatriz Ozorio" userId="073f1caa-c851-4470-85c4-4d504c612eb8" providerId="ADAL" clId="{2C6804EF-4494-4131-A885-FB7F4FB83C58}" dt="2021-10-20T14:30:07.582" v="24" actId="6549"/>
          <ac:spMkLst>
            <pc:docMk/>
            <pc:sldMk cId="0" sldId="274"/>
            <ac:spMk id="231" creationId="{00000000-0000-0000-0000-000000000000}"/>
          </ac:spMkLst>
        </pc:spChg>
        <pc:spChg chg="mod">
          <ac:chgData name="DSA - Beatriz Ozorio" userId="073f1caa-c851-4470-85c4-4d504c612eb8" providerId="ADAL" clId="{2C6804EF-4494-4131-A885-FB7F4FB83C58}" dt="2021-10-20T14:30:25.232" v="27" actId="790"/>
          <ac:spMkLst>
            <pc:docMk/>
            <pc:sldMk cId="0" sldId="274"/>
            <ac:spMk id="232" creationId="{00000000-0000-0000-0000-000000000000}"/>
          </ac:spMkLst>
        </pc:spChg>
      </pc:sldChg>
      <pc:sldChg chg="modSp mod">
        <pc:chgData name="DSA - Beatriz Ozorio" userId="073f1caa-c851-4470-85c4-4d504c612eb8" providerId="ADAL" clId="{2C6804EF-4494-4131-A885-FB7F4FB83C58}" dt="2021-10-20T14:32:29.713" v="67" actId="790"/>
        <pc:sldMkLst>
          <pc:docMk/>
          <pc:sldMk cId="0" sldId="275"/>
        </pc:sldMkLst>
        <pc:spChg chg="mod">
          <ac:chgData name="DSA - Beatriz Ozorio" userId="073f1caa-c851-4470-85c4-4d504c612eb8" providerId="ADAL" clId="{2C6804EF-4494-4131-A885-FB7F4FB83C58}" dt="2021-10-20T14:31:52.609" v="44" actId="20577"/>
          <ac:spMkLst>
            <pc:docMk/>
            <pc:sldMk cId="0" sldId="275"/>
            <ac:spMk id="238" creationId="{00000000-0000-0000-0000-000000000000}"/>
          </ac:spMkLst>
        </pc:spChg>
        <pc:spChg chg="mod">
          <ac:chgData name="DSA - Beatriz Ozorio" userId="073f1caa-c851-4470-85c4-4d504c612eb8" providerId="ADAL" clId="{2C6804EF-4494-4131-A885-FB7F4FB83C58}" dt="2021-10-20T14:32:29.713" v="67" actId="790"/>
          <ac:spMkLst>
            <pc:docMk/>
            <pc:sldMk cId="0" sldId="275"/>
            <ac:spMk id="259" creationId="{00000000-0000-0000-0000-000000000000}"/>
          </ac:spMkLst>
        </pc:spChg>
      </pc:sldChg>
      <pc:sldChg chg="modNotesTx">
        <pc:chgData name="DSA - Beatriz Ozorio" userId="073f1caa-c851-4470-85c4-4d504c612eb8" providerId="ADAL" clId="{2C6804EF-4494-4131-A885-FB7F4FB83C58}" dt="2021-10-20T14:35:25.436" v="71" actId="790"/>
        <pc:sldMkLst>
          <pc:docMk/>
          <pc:sldMk cId="0" sldId="276"/>
        </pc:sldMkLst>
      </pc:sldChg>
      <pc:sldChg chg="modNotesTx">
        <pc:chgData name="DSA - Beatriz Ozorio" userId="073f1caa-c851-4470-85c4-4d504c612eb8" providerId="ADAL" clId="{2C6804EF-4494-4131-A885-FB7F4FB83C58}" dt="2021-10-20T14:36:42.468" v="81" actId="20577"/>
        <pc:sldMkLst>
          <pc:docMk/>
          <pc:sldMk cId="0" sldId="278"/>
        </pc:sldMkLst>
      </pc:sldChg>
      <pc:sldChg chg="modNotesTx">
        <pc:chgData name="DSA - Beatriz Ozorio" userId="073f1caa-c851-4470-85c4-4d504c612eb8" providerId="ADAL" clId="{2C6804EF-4494-4131-A885-FB7F4FB83C58}" dt="2021-10-20T14:38:17.220" v="83" actId="790"/>
        <pc:sldMkLst>
          <pc:docMk/>
          <pc:sldMk cId="0" sldId="279"/>
        </pc:sldMkLst>
      </pc:sldChg>
      <pc:sldChg chg="modNotesTx">
        <pc:chgData name="DSA - Beatriz Ozorio" userId="073f1caa-c851-4470-85c4-4d504c612eb8" providerId="ADAL" clId="{2C6804EF-4494-4131-A885-FB7F4FB83C58}" dt="2021-10-20T14:38:31.144" v="85" actId="790"/>
        <pc:sldMkLst>
          <pc:docMk/>
          <pc:sldMk cId="0" sldId="280"/>
        </pc:sldMkLst>
      </pc:sldChg>
      <pc:sldChg chg="modSp mod modNotesTx">
        <pc:chgData name="DSA - Beatriz Ozorio" userId="073f1caa-c851-4470-85c4-4d504c612eb8" providerId="ADAL" clId="{2C6804EF-4494-4131-A885-FB7F4FB83C58}" dt="2021-10-20T14:39:54.993" v="87" actId="790"/>
        <pc:sldMkLst>
          <pc:docMk/>
          <pc:sldMk cId="0" sldId="282"/>
        </pc:sldMkLst>
        <pc:spChg chg="mod">
          <ac:chgData name="DSA - Beatriz Ozorio" userId="073f1caa-c851-4470-85c4-4d504c612eb8" providerId="ADAL" clId="{2C6804EF-4494-4131-A885-FB7F4FB83C58}" dt="2021-10-20T14:39:54.993" v="87" actId="790"/>
          <ac:spMkLst>
            <pc:docMk/>
            <pc:sldMk cId="0" sldId="282"/>
            <ac:spMk id="316" creationId="{00000000-0000-0000-0000-000000000000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50" name="Shape 50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hape 60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61" name="Shape 61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“ ”</a:t>
            </a: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Shape 144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45" name="Shape 145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 err="1"/>
              <a:t>Quando</a:t>
            </a:r>
            <a:r>
              <a:rPr dirty="0"/>
              <a:t> </a:t>
            </a:r>
            <a:r>
              <a:rPr dirty="0" err="1"/>
              <a:t>usados</a:t>
            </a:r>
            <a:r>
              <a:rPr dirty="0"/>
              <a:t> </a:t>
            </a:r>
            <a:r>
              <a:rPr dirty="0" err="1"/>
              <a:t>apropriadamente</a:t>
            </a:r>
            <a:r>
              <a:rPr dirty="0"/>
              <a:t>, </a:t>
            </a:r>
            <a:r>
              <a:rPr b="1" dirty="0"/>
              <a:t>o </a:t>
            </a:r>
            <a:r>
              <a:rPr b="1" dirty="0" err="1"/>
              <a:t>sal</a:t>
            </a:r>
            <a:r>
              <a:rPr b="1" dirty="0"/>
              <a:t> e a luz </a:t>
            </a:r>
            <a:r>
              <a:rPr b="1" dirty="0" err="1"/>
              <a:t>fazem</a:t>
            </a:r>
            <a:r>
              <a:rPr b="1" dirty="0"/>
              <a:t> a </a:t>
            </a:r>
            <a:r>
              <a:rPr b="1" dirty="0" err="1"/>
              <a:t>diferença</a:t>
            </a:r>
            <a:r>
              <a:rPr b="1" dirty="0"/>
              <a:t> </a:t>
            </a:r>
            <a:r>
              <a:rPr b="1" dirty="0" err="1"/>
              <a:t>nos</a:t>
            </a:r>
            <a:r>
              <a:rPr b="1" dirty="0"/>
              <a:t> </a:t>
            </a:r>
            <a:r>
              <a:rPr b="1" dirty="0" err="1"/>
              <a:t>contextos</a:t>
            </a:r>
            <a:r>
              <a:rPr b="1" dirty="0"/>
              <a:t> </a:t>
            </a:r>
            <a:r>
              <a:rPr b="1" dirty="0" err="1"/>
              <a:t>em</a:t>
            </a:r>
            <a:r>
              <a:rPr b="1" dirty="0"/>
              <a:t> que </a:t>
            </a:r>
            <a:r>
              <a:rPr b="1" dirty="0" err="1"/>
              <a:t>são</a:t>
            </a:r>
            <a:r>
              <a:rPr b="1" dirty="0"/>
              <a:t> </a:t>
            </a:r>
            <a:r>
              <a:rPr b="1" dirty="0" err="1"/>
              <a:t>adicionados</a:t>
            </a:r>
            <a:r>
              <a:rPr dirty="0"/>
              <a:t>. O </a:t>
            </a:r>
            <a:r>
              <a:rPr dirty="0" err="1"/>
              <a:t>sal</a:t>
            </a:r>
            <a:r>
              <a:rPr dirty="0"/>
              <a:t> </a:t>
            </a:r>
            <a:r>
              <a:rPr dirty="0" err="1"/>
              <a:t>traz</a:t>
            </a:r>
            <a:r>
              <a:rPr dirty="0"/>
              <a:t> </a:t>
            </a:r>
            <a:r>
              <a:rPr dirty="0" err="1"/>
              <a:t>sabor</a:t>
            </a:r>
            <a:r>
              <a:rPr dirty="0"/>
              <a:t> e </a:t>
            </a:r>
            <a:r>
              <a:rPr dirty="0" err="1"/>
              <a:t>preserva</a:t>
            </a:r>
            <a:r>
              <a:rPr dirty="0"/>
              <a:t> </a:t>
            </a:r>
            <a:r>
              <a:rPr dirty="0" err="1"/>
              <a:t>os</a:t>
            </a:r>
            <a:r>
              <a:rPr dirty="0"/>
              <a:t> </a:t>
            </a:r>
            <a:r>
              <a:rPr dirty="0" err="1"/>
              <a:t>alimentos</a:t>
            </a:r>
            <a:r>
              <a:rPr dirty="0"/>
              <a:t> </a:t>
            </a:r>
            <a:r>
              <a:rPr dirty="0" err="1"/>
              <a:t>aos</a:t>
            </a:r>
            <a:r>
              <a:rPr dirty="0"/>
              <a:t> </a:t>
            </a:r>
            <a:r>
              <a:rPr dirty="0" err="1"/>
              <a:t>quais</a:t>
            </a:r>
            <a:r>
              <a:rPr dirty="0"/>
              <a:t> é </a:t>
            </a:r>
            <a:r>
              <a:rPr dirty="0" err="1"/>
              <a:t>acrescentado</a:t>
            </a:r>
            <a:r>
              <a:rPr dirty="0"/>
              <a:t>. </a:t>
            </a:r>
            <a:r>
              <a:rPr dirty="0" err="1"/>
              <a:t>Ele</a:t>
            </a:r>
            <a:r>
              <a:rPr dirty="0"/>
              <a:t> </a:t>
            </a:r>
            <a:r>
              <a:rPr dirty="0" err="1"/>
              <a:t>simboliza</a:t>
            </a:r>
            <a:r>
              <a:rPr dirty="0"/>
              <a:t> o </a:t>
            </a:r>
            <a:r>
              <a:rPr dirty="0" err="1"/>
              <a:t>bem</a:t>
            </a:r>
            <a:r>
              <a:rPr dirty="0"/>
              <a:t> que </a:t>
            </a:r>
            <a:r>
              <a:rPr dirty="0" err="1"/>
              <a:t>devemos</a:t>
            </a:r>
            <a:r>
              <a:rPr dirty="0"/>
              <a:t> </a:t>
            </a:r>
            <a:r>
              <a:rPr dirty="0" err="1"/>
              <a:t>fazer</a:t>
            </a:r>
            <a:r>
              <a:rPr dirty="0"/>
              <a:t> para </a:t>
            </a:r>
            <a:r>
              <a:rPr dirty="0" err="1"/>
              <a:t>os</a:t>
            </a:r>
            <a:r>
              <a:rPr dirty="0"/>
              <a:t> que </a:t>
            </a:r>
            <a:r>
              <a:rPr dirty="0" err="1"/>
              <a:t>nos</a:t>
            </a:r>
            <a:r>
              <a:rPr dirty="0"/>
              <a:t> </a:t>
            </a:r>
            <a:r>
              <a:rPr dirty="0" err="1"/>
              <a:t>rodeiam</a:t>
            </a:r>
            <a:r>
              <a:rPr dirty="0"/>
              <a:t>. </a:t>
            </a:r>
            <a:r>
              <a:rPr dirty="0" err="1"/>
              <a:t>Semelhantemente</a:t>
            </a:r>
            <a:r>
              <a:rPr dirty="0"/>
              <a:t>, a luz </a:t>
            </a:r>
            <a:r>
              <a:rPr dirty="0" err="1"/>
              <a:t>afasta</a:t>
            </a:r>
            <a:r>
              <a:rPr dirty="0"/>
              <a:t> a </a:t>
            </a:r>
            <a:r>
              <a:rPr dirty="0" err="1"/>
              <a:t>escuridão</a:t>
            </a:r>
            <a:r>
              <a:rPr dirty="0"/>
              <a:t>, </a:t>
            </a:r>
            <a:r>
              <a:rPr dirty="0" err="1"/>
              <a:t>revelando</a:t>
            </a:r>
            <a:r>
              <a:rPr dirty="0"/>
              <a:t> </a:t>
            </a:r>
            <a:r>
              <a:rPr dirty="0" err="1"/>
              <a:t>obstáculos</a:t>
            </a:r>
            <a:r>
              <a:rPr dirty="0"/>
              <a:t> e </a:t>
            </a:r>
            <a:r>
              <a:rPr dirty="0" err="1"/>
              <a:t>perigos</a:t>
            </a:r>
            <a:r>
              <a:rPr dirty="0"/>
              <a:t>, </a:t>
            </a:r>
            <a:r>
              <a:rPr dirty="0" err="1"/>
              <a:t>tornando</a:t>
            </a:r>
            <a:r>
              <a:rPr dirty="0"/>
              <a:t> </a:t>
            </a:r>
            <a:r>
              <a:rPr dirty="0" err="1"/>
              <a:t>uma</a:t>
            </a:r>
            <a:r>
              <a:rPr dirty="0"/>
              <a:t> casa </a:t>
            </a:r>
            <a:r>
              <a:rPr dirty="0" err="1"/>
              <a:t>ou</a:t>
            </a:r>
            <a:r>
              <a:rPr dirty="0"/>
              <a:t> </a:t>
            </a:r>
            <a:r>
              <a:rPr dirty="0" err="1"/>
              <a:t>cidade</a:t>
            </a:r>
            <a:r>
              <a:rPr dirty="0"/>
              <a:t> </a:t>
            </a:r>
            <a:r>
              <a:rPr dirty="0" err="1"/>
              <a:t>mais</a:t>
            </a:r>
            <a:r>
              <a:rPr dirty="0"/>
              <a:t> </a:t>
            </a:r>
            <a:r>
              <a:rPr dirty="0" err="1"/>
              <a:t>segura</a:t>
            </a:r>
            <a:r>
              <a:rPr dirty="0"/>
              <a:t> e </a:t>
            </a:r>
            <a:r>
              <a:rPr dirty="0" err="1"/>
              <a:t>apresentando</a:t>
            </a:r>
            <a:r>
              <a:rPr dirty="0"/>
              <a:t> um </a:t>
            </a:r>
            <a:r>
              <a:rPr dirty="0" err="1"/>
              <a:t>ponto</a:t>
            </a:r>
            <a:r>
              <a:rPr dirty="0"/>
              <a:t> de </a:t>
            </a:r>
            <a:r>
              <a:rPr dirty="0" err="1"/>
              <a:t>referência</a:t>
            </a:r>
            <a:r>
              <a:rPr dirty="0"/>
              <a:t> para </a:t>
            </a:r>
            <a:r>
              <a:rPr dirty="0" err="1"/>
              <a:t>nossa</a:t>
            </a:r>
            <a:r>
              <a:rPr dirty="0"/>
              <a:t> </a:t>
            </a:r>
            <a:r>
              <a:rPr dirty="0" err="1"/>
              <a:t>localização</a:t>
            </a:r>
            <a:r>
              <a:rPr dirty="0"/>
              <a:t> e </a:t>
            </a:r>
            <a:r>
              <a:rPr dirty="0" err="1"/>
              <a:t>navegação</a:t>
            </a:r>
            <a:r>
              <a:rPr dirty="0"/>
              <a:t>, </a:t>
            </a:r>
            <a:r>
              <a:rPr dirty="0" err="1"/>
              <a:t>mesmo</a:t>
            </a:r>
            <a:r>
              <a:rPr dirty="0"/>
              <a:t> a </a:t>
            </a:r>
            <a:r>
              <a:rPr dirty="0" err="1"/>
              <a:t>certa</a:t>
            </a:r>
            <a:r>
              <a:rPr dirty="0"/>
              <a:t> </a:t>
            </a:r>
            <a:r>
              <a:rPr dirty="0" err="1"/>
              <a:t>distância</a:t>
            </a:r>
            <a:r>
              <a:rPr dirty="0"/>
              <a:t>. Jesus </a:t>
            </a:r>
            <a:r>
              <a:rPr dirty="0" err="1"/>
              <a:t>mostrou</a:t>
            </a:r>
            <a:r>
              <a:rPr dirty="0"/>
              <a:t> que </a:t>
            </a:r>
            <a:r>
              <a:rPr dirty="0" err="1"/>
              <a:t>devemos</a:t>
            </a:r>
            <a:r>
              <a:rPr dirty="0"/>
              <a:t> </a:t>
            </a:r>
            <a:r>
              <a:rPr dirty="0" err="1"/>
              <a:t>resplandecer</a:t>
            </a:r>
            <a:r>
              <a:rPr dirty="0"/>
              <a:t> </a:t>
            </a:r>
            <a:r>
              <a:rPr dirty="0" err="1"/>
              <a:t>como</a:t>
            </a:r>
            <a:r>
              <a:rPr dirty="0"/>
              <a:t> a luz </a:t>
            </a:r>
            <a:r>
              <a:rPr dirty="0" err="1"/>
              <a:t>em</a:t>
            </a:r>
            <a:r>
              <a:rPr dirty="0"/>
              <a:t> </a:t>
            </a:r>
            <a:r>
              <a:rPr dirty="0" err="1"/>
              <a:t>uma</a:t>
            </a:r>
            <a:r>
              <a:rPr dirty="0"/>
              <a:t> </a:t>
            </a:r>
            <a:r>
              <a:rPr dirty="0" err="1"/>
              <a:t>noite</a:t>
            </a:r>
            <a:r>
              <a:rPr dirty="0"/>
              <a:t> </a:t>
            </a:r>
            <a:r>
              <a:rPr dirty="0" err="1"/>
              <a:t>escura</a:t>
            </a:r>
            <a:r>
              <a:rPr dirty="0"/>
              <a:t>: “</a:t>
            </a:r>
            <a:r>
              <a:rPr dirty="0" err="1"/>
              <a:t>Assim</a:t>
            </a:r>
            <a:r>
              <a:rPr dirty="0"/>
              <a:t> </a:t>
            </a:r>
            <a:r>
              <a:rPr dirty="0" err="1"/>
              <a:t>brilhe</a:t>
            </a:r>
            <a:r>
              <a:rPr dirty="0"/>
              <a:t> </a:t>
            </a:r>
            <a:r>
              <a:rPr dirty="0" err="1"/>
              <a:t>também</a:t>
            </a:r>
            <a:r>
              <a:rPr dirty="0"/>
              <a:t> a </a:t>
            </a:r>
            <a:r>
              <a:rPr dirty="0" err="1"/>
              <a:t>vossa</a:t>
            </a:r>
            <a:r>
              <a:rPr dirty="0"/>
              <a:t> luz </a:t>
            </a:r>
            <a:r>
              <a:rPr dirty="0" err="1"/>
              <a:t>diante</a:t>
            </a:r>
            <a:r>
              <a:rPr dirty="0"/>
              <a:t> dos </a:t>
            </a:r>
            <a:r>
              <a:rPr dirty="0" err="1"/>
              <a:t>homens</a:t>
            </a:r>
            <a:r>
              <a:rPr dirty="0"/>
              <a:t>, para que </a:t>
            </a:r>
            <a:r>
              <a:rPr dirty="0" err="1"/>
              <a:t>vejam</a:t>
            </a:r>
            <a:r>
              <a:rPr dirty="0"/>
              <a:t> as </a:t>
            </a:r>
            <a:r>
              <a:rPr dirty="0" err="1"/>
              <a:t>vossas</a:t>
            </a:r>
            <a:r>
              <a:rPr dirty="0"/>
              <a:t> boas </a:t>
            </a:r>
            <a:r>
              <a:rPr dirty="0" err="1"/>
              <a:t>obras</a:t>
            </a:r>
            <a:r>
              <a:rPr dirty="0"/>
              <a:t> e </a:t>
            </a:r>
            <a:r>
              <a:rPr dirty="0" err="1"/>
              <a:t>glorifiquem</a:t>
            </a:r>
            <a:r>
              <a:rPr dirty="0"/>
              <a:t> a </a:t>
            </a:r>
            <a:r>
              <a:rPr dirty="0" err="1"/>
              <a:t>vosso</a:t>
            </a:r>
            <a:r>
              <a:rPr dirty="0"/>
              <a:t> Pai que </a:t>
            </a:r>
            <a:r>
              <a:rPr dirty="0" err="1"/>
              <a:t>está</a:t>
            </a:r>
            <a:r>
              <a:rPr dirty="0"/>
              <a:t> </a:t>
            </a:r>
            <a:r>
              <a:rPr dirty="0" err="1"/>
              <a:t>nos</a:t>
            </a:r>
            <a:r>
              <a:rPr dirty="0"/>
              <a:t> </a:t>
            </a:r>
            <a:r>
              <a:rPr dirty="0" err="1"/>
              <a:t>Céus</a:t>
            </a:r>
            <a:r>
              <a:rPr dirty="0"/>
              <a:t>” (Mt 5:16).</a:t>
            </a: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Shape 159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60" name="Shape 160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pt-BR" noProof="0" dirty="0"/>
              <a:t>Os símbolos do sal e da luz indicam a responsabilidade dos discípulos em influenciar e melhorar a vida dos que estão à sua volta. </a:t>
            </a:r>
            <a:r>
              <a:rPr lang="pt-BR" b="1" noProof="0" dirty="0"/>
              <a:t>Somos sal e luz quando temos um coração puro, praticamos a humildade, mostramos misericórdia, promovemos a paz e resistimos à opressão</a:t>
            </a:r>
            <a:r>
              <a:rPr lang="pt-BR" noProof="0" dirty="0"/>
              <a:t>. Portanto, Jesus começou esse sermão com o chamado a incorporar esses valores de Seu reino, às vezes desprezados.</a:t>
            </a: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Shape 170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71" name="Shape 171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VENCENDO O MAL COM O BEM</a:t>
            </a: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Shape 179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80" name="Shape 180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pt-BR" b="1" noProof="0" dirty="0"/>
              <a:t>Quando consideramos o ensino de Jesus, vale a pena ter em mente Seus interlocutores e as circunstâncias em que eles viviam</a:t>
            </a:r>
            <a:r>
              <a:rPr lang="pt-BR" noProof="0" dirty="0"/>
              <a:t>. Jesus havia começado a atrair multidões das regiões em que havia ministrado (veja). A maioria era de pessoas comuns, vivendo sob o domínio do Império Romano, mas alguns eram governantes judeus e líderes religiosos. A vida das pessoas comuns era difícil. Elas tinham poucas escolhas para sua vida, que era sobrecarregada por pesados impostos e pela tradição religiosa.</a:t>
            </a: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Shape 187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88" name="Shape 188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b="1" dirty="0" err="1"/>
              <a:t>Ao</a:t>
            </a:r>
            <a:r>
              <a:rPr b="1" dirty="0"/>
              <a:t> </a:t>
            </a:r>
            <a:r>
              <a:rPr b="1" dirty="0" err="1"/>
              <a:t>ensinar</a:t>
            </a:r>
            <a:r>
              <a:rPr b="1" dirty="0"/>
              <a:t> </a:t>
            </a:r>
            <a:r>
              <a:rPr b="1" dirty="0" err="1"/>
              <a:t>essas</a:t>
            </a:r>
            <a:r>
              <a:rPr b="1" dirty="0"/>
              <a:t> </a:t>
            </a:r>
            <a:r>
              <a:rPr b="1" dirty="0" err="1"/>
              <a:t>pessoas</a:t>
            </a:r>
            <a:r>
              <a:rPr b="1" dirty="0"/>
              <a:t>, Jesus </a:t>
            </a:r>
            <a:r>
              <a:rPr b="1" dirty="0" err="1"/>
              <a:t>estava</a:t>
            </a:r>
            <a:r>
              <a:rPr b="1" dirty="0"/>
              <a:t> </a:t>
            </a:r>
            <a:r>
              <a:rPr b="1" dirty="0" err="1"/>
              <a:t>evidentemente</a:t>
            </a:r>
            <a:r>
              <a:rPr b="1" dirty="0"/>
              <a:t> </a:t>
            </a:r>
            <a:r>
              <a:rPr b="1" dirty="0" err="1"/>
              <a:t>interessado</a:t>
            </a:r>
            <a:r>
              <a:rPr b="1" dirty="0"/>
              <a:t> </a:t>
            </a:r>
            <a:r>
              <a:rPr b="1" dirty="0" err="1"/>
              <a:t>em</a:t>
            </a:r>
            <a:r>
              <a:rPr b="1" dirty="0"/>
              <a:t> </a:t>
            </a:r>
            <a:r>
              <a:rPr b="1" dirty="0" err="1"/>
              <a:t>oferecer-lhes</a:t>
            </a:r>
            <a:r>
              <a:rPr b="1" dirty="0"/>
              <a:t> um modo de</a:t>
            </a:r>
            <a:r>
              <a:rPr dirty="0"/>
              <a:t> </a:t>
            </a:r>
            <a:r>
              <a:rPr dirty="0" err="1"/>
              <a:t>viver</a:t>
            </a:r>
            <a:r>
              <a:rPr dirty="0"/>
              <a:t> </a:t>
            </a:r>
            <a:r>
              <a:rPr dirty="0" err="1"/>
              <a:t>bem</a:t>
            </a:r>
            <a:r>
              <a:rPr dirty="0"/>
              <a:t>, com </a:t>
            </a:r>
            <a:r>
              <a:rPr dirty="0" err="1"/>
              <a:t>dignidade</a:t>
            </a:r>
            <a:r>
              <a:rPr dirty="0"/>
              <a:t> e </a:t>
            </a:r>
            <a:r>
              <a:rPr dirty="0" err="1"/>
              <a:t>coragem</a:t>
            </a:r>
            <a:r>
              <a:rPr dirty="0"/>
              <a:t>, </a:t>
            </a:r>
            <a:r>
              <a:rPr dirty="0" err="1"/>
              <a:t>quaisquer</a:t>
            </a:r>
            <a:r>
              <a:rPr dirty="0"/>
              <a:t> que </a:t>
            </a:r>
            <a:r>
              <a:rPr dirty="0" err="1"/>
              <a:t>fossem</a:t>
            </a:r>
            <a:r>
              <a:rPr dirty="0"/>
              <a:t> as </a:t>
            </a:r>
            <a:r>
              <a:rPr dirty="0" err="1"/>
              <a:t>circunstâncias</a:t>
            </a:r>
            <a:r>
              <a:rPr dirty="0"/>
              <a:t>. Um </a:t>
            </a:r>
            <a:r>
              <a:rPr dirty="0" err="1"/>
              <a:t>exemplo</a:t>
            </a:r>
            <a:r>
              <a:rPr dirty="0"/>
              <a:t> </a:t>
            </a:r>
            <a:r>
              <a:rPr dirty="0" err="1"/>
              <a:t>disso</a:t>
            </a:r>
            <a:r>
              <a:rPr dirty="0"/>
              <a:t> </a:t>
            </a:r>
            <a:r>
              <a:rPr dirty="0" err="1"/>
              <a:t>encontra</a:t>
            </a:r>
            <a:r>
              <a:rPr dirty="0"/>
              <a:t>-se </a:t>
            </a:r>
            <a:r>
              <a:rPr dirty="0" err="1"/>
              <a:t>em</a:t>
            </a:r>
            <a:r>
              <a:rPr dirty="0"/>
              <a:t> Mateus 5:38-48. Na </a:t>
            </a:r>
            <a:r>
              <a:rPr dirty="0" err="1"/>
              <a:t>língua</a:t>
            </a:r>
            <a:r>
              <a:rPr dirty="0"/>
              <a:t> </a:t>
            </a:r>
            <a:r>
              <a:rPr dirty="0" err="1"/>
              <a:t>portuguesa</a:t>
            </a:r>
            <a:r>
              <a:rPr dirty="0"/>
              <a:t>, </a:t>
            </a:r>
            <a:r>
              <a:rPr dirty="0" err="1"/>
              <a:t>estas</a:t>
            </a:r>
            <a:r>
              <a:rPr dirty="0"/>
              <a:t> </a:t>
            </a:r>
            <a:r>
              <a:rPr dirty="0" err="1"/>
              <a:t>ordens</a:t>
            </a:r>
            <a:r>
              <a:rPr dirty="0"/>
              <a:t> – “</a:t>
            </a:r>
            <a:r>
              <a:rPr dirty="0" err="1"/>
              <a:t>dar</a:t>
            </a:r>
            <a:r>
              <a:rPr dirty="0"/>
              <a:t> a </a:t>
            </a:r>
            <a:r>
              <a:rPr dirty="0" err="1"/>
              <a:t>outra</a:t>
            </a:r>
            <a:r>
              <a:rPr dirty="0"/>
              <a:t> face”, “</a:t>
            </a:r>
            <a:r>
              <a:rPr dirty="0" err="1"/>
              <a:t>dar</a:t>
            </a:r>
            <a:r>
              <a:rPr dirty="0"/>
              <a:t> </a:t>
            </a:r>
            <a:r>
              <a:rPr dirty="0" err="1"/>
              <a:t>também</a:t>
            </a:r>
            <a:r>
              <a:rPr dirty="0"/>
              <a:t> a </a:t>
            </a:r>
            <a:r>
              <a:rPr dirty="0" err="1"/>
              <a:t>capa</a:t>
            </a:r>
            <a:r>
              <a:rPr dirty="0"/>
              <a:t>” e “</a:t>
            </a:r>
            <a:r>
              <a:rPr dirty="0" err="1"/>
              <a:t>andar</a:t>
            </a:r>
            <a:r>
              <a:rPr dirty="0"/>
              <a:t> a </a:t>
            </a:r>
            <a:r>
              <a:rPr dirty="0" err="1"/>
              <a:t>segunda</a:t>
            </a:r>
            <a:r>
              <a:rPr dirty="0"/>
              <a:t> </a:t>
            </a:r>
            <a:r>
              <a:rPr dirty="0" err="1"/>
              <a:t>milha</a:t>
            </a:r>
            <a:r>
              <a:rPr dirty="0"/>
              <a:t>” – </a:t>
            </a:r>
            <a:r>
              <a:rPr dirty="0" err="1"/>
              <a:t>são</a:t>
            </a:r>
            <a:r>
              <a:rPr dirty="0"/>
              <a:t> </a:t>
            </a:r>
            <a:r>
              <a:rPr dirty="0" err="1"/>
              <a:t>bem</a:t>
            </a:r>
            <a:r>
              <a:rPr dirty="0"/>
              <a:t> </a:t>
            </a:r>
            <a:r>
              <a:rPr dirty="0" err="1"/>
              <a:t>conhecidas</a:t>
            </a:r>
            <a:r>
              <a:rPr dirty="0"/>
              <a:t> </a:t>
            </a:r>
            <a:r>
              <a:rPr dirty="0" err="1"/>
              <a:t>como</a:t>
            </a:r>
            <a:r>
              <a:rPr dirty="0"/>
              <a:t> </a:t>
            </a:r>
            <a:r>
              <a:rPr dirty="0" err="1"/>
              <a:t>clichês</a:t>
            </a:r>
            <a:r>
              <a:rPr dirty="0"/>
              <a:t>. Mas </a:t>
            </a:r>
            <a:r>
              <a:rPr dirty="0" err="1"/>
              <a:t>essa</a:t>
            </a:r>
            <a:r>
              <a:rPr dirty="0"/>
              <a:t> </a:t>
            </a:r>
            <a:r>
              <a:rPr dirty="0" err="1"/>
              <a:t>familiaridade</a:t>
            </a:r>
            <a:r>
              <a:rPr dirty="0"/>
              <a:t> </a:t>
            </a:r>
            <a:r>
              <a:rPr dirty="0" err="1"/>
              <a:t>interpreta</a:t>
            </a:r>
            <a:r>
              <a:rPr dirty="0"/>
              <a:t> mal as </a:t>
            </a:r>
            <a:r>
              <a:rPr dirty="0" err="1"/>
              <a:t>ações</a:t>
            </a:r>
            <a:r>
              <a:rPr dirty="0"/>
              <a:t> e </a:t>
            </a:r>
            <a:r>
              <a:rPr dirty="0" err="1"/>
              <a:t>atitudes</a:t>
            </a:r>
            <a:r>
              <a:rPr dirty="0"/>
              <a:t> </a:t>
            </a:r>
            <a:r>
              <a:rPr dirty="0" err="1"/>
              <a:t>radicais</a:t>
            </a:r>
            <a:r>
              <a:rPr dirty="0"/>
              <a:t> que Jesus </a:t>
            </a:r>
            <a:r>
              <a:rPr dirty="0" err="1"/>
              <a:t>ensinou</a:t>
            </a:r>
            <a:r>
              <a:rPr dirty="0"/>
              <a:t> </a:t>
            </a:r>
            <a:r>
              <a:rPr dirty="0" err="1"/>
              <a:t>nesse</a:t>
            </a:r>
            <a:r>
              <a:rPr dirty="0"/>
              <a:t> </a:t>
            </a:r>
            <a:r>
              <a:rPr dirty="0" err="1"/>
              <a:t>texto</a:t>
            </a:r>
            <a:r>
              <a:rPr dirty="0"/>
              <a:t>.</a:t>
            </a: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Shape 197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98" name="Shape 198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b="1" dirty="0" err="1"/>
              <a:t>Os</a:t>
            </a:r>
            <a:r>
              <a:rPr b="1" dirty="0"/>
              <a:t> </a:t>
            </a:r>
            <a:r>
              <a:rPr b="1" dirty="0" err="1"/>
              <a:t>cenários</a:t>
            </a:r>
            <a:r>
              <a:rPr b="1" dirty="0"/>
              <a:t> </a:t>
            </a:r>
            <a:r>
              <a:rPr b="1" dirty="0" err="1"/>
              <a:t>descritos</a:t>
            </a:r>
            <a:r>
              <a:rPr b="1" dirty="0"/>
              <a:t> por Jesus </a:t>
            </a:r>
            <a:r>
              <a:rPr b="1" dirty="0" err="1"/>
              <a:t>eram</a:t>
            </a:r>
            <a:r>
              <a:rPr b="1" dirty="0"/>
              <a:t> </a:t>
            </a:r>
            <a:r>
              <a:rPr b="1" dirty="0" err="1"/>
              <a:t>experiências</a:t>
            </a:r>
            <a:r>
              <a:rPr b="1" dirty="0"/>
              <a:t> </a:t>
            </a:r>
            <a:r>
              <a:rPr b="1" dirty="0" err="1"/>
              <a:t>comuns</a:t>
            </a:r>
            <a:r>
              <a:rPr b="1" dirty="0"/>
              <a:t> para </a:t>
            </a:r>
            <a:r>
              <a:rPr b="1" dirty="0" err="1"/>
              <a:t>muitos</a:t>
            </a:r>
            <a:r>
              <a:rPr b="1" dirty="0"/>
              <a:t> que O </a:t>
            </a:r>
            <a:r>
              <a:rPr b="1" dirty="0" err="1"/>
              <a:t>ouviam</a:t>
            </a:r>
            <a:r>
              <a:rPr b="1" dirty="0"/>
              <a:t>. </a:t>
            </a:r>
            <a:r>
              <a:rPr b="1" dirty="0" err="1"/>
              <a:t>Esses</a:t>
            </a:r>
            <a:r>
              <a:rPr b="1" dirty="0"/>
              <a:t> </a:t>
            </a:r>
            <a:r>
              <a:rPr b="1" dirty="0" err="1"/>
              <a:t>ouvintes</a:t>
            </a:r>
            <a:r>
              <a:rPr b="1" dirty="0"/>
              <a:t> </a:t>
            </a:r>
            <a:r>
              <a:rPr b="1" dirty="0" err="1"/>
              <a:t>eram</a:t>
            </a:r>
            <a:r>
              <a:rPr b="1" dirty="0"/>
              <a:t> </a:t>
            </a:r>
            <a:r>
              <a:rPr b="1" dirty="0" err="1"/>
              <a:t>muitas</a:t>
            </a:r>
            <a:r>
              <a:rPr b="1" dirty="0"/>
              <a:t> </a:t>
            </a:r>
            <a:r>
              <a:rPr b="1" dirty="0" err="1"/>
              <a:t>vezes</a:t>
            </a:r>
            <a:r>
              <a:rPr b="1" dirty="0"/>
              <a:t> </a:t>
            </a:r>
            <a:r>
              <a:rPr b="1" dirty="0" err="1"/>
              <a:t>agredidos</a:t>
            </a:r>
            <a:r>
              <a:rPr b="1" dirty="0"/>
              <a:t> </a:t>
            </a:r>
            <a:r>
              <a:rPr b="1" dirty="0" err="1"/>
              <a:t>violentamente</a:t>
            </a:r>
            <a:r>
              <a:rPr b="1" dirty="0"/>
              <a:t> por </a:t>
            </a:r>
            <a:r>
              <a:rPr b="1" dirty="0" err="1"/>
              <a:t>seus</a:t>
            </a:r>
            <a:r>
              <a:rPr b="1" dirty="0"/>
              <a:t> “</a:t>
            </a:r>
            <a:r>
              <a:rPr b="1" dirty="0" err="1"/>
              <a:t>superiores</a:t>
            </a:r>
            <a:r>
              <a:rPr b="1" dirty="0"/>
              <a:t>” </a:t>
            </a:r>
            <a:r>
              <a:rPr b="1" dirty="0" err="1"/>
              <a:t>ou</a:t>
            </a:r>
            <a:r>
              <a:rPr b="1" dirty="0"/>
              <a:t> senhores.</a:t>
            </a:r>
            <a:r>
              <a:rPr dirty="0"/>
              <a:t> </a:t>
            </a:r>
            <a:r>
              <a:rPr dirty="0" err="1"/>
              <a:t>Muitas</a:t>
            </a:r>
            <a:r>
              <a:rPr dirty="0"/>
              <a:t> </a:t>
            </a:r>
            <a:r>
              <a:rPr dirty="0" err="1"/>
              <a:t>vezes</a:t>
            </a:r>
            <a:r>
              <a:rPr dirty="0"/>
              <a:t> </a:t>
            </a:r>
            <a:r>
              <a:rPr dirty="0" err="1"/>
              <a:t>ficavam</a:t>
            </a:r>
            <a:r>
              <a:rPr dirty="0"/>
              <a:t> </a:t>
            </a:r>
            <a:r>
              <a:rPr dirty="0" err="1"/>
              <a:t>endividados</a:t>
            </a:r>
            <a:r>
              <a:rPr dirty="0"/>
              <a:t> e </a:t>
            </a:r>
            <a:r>
              <a:rPr dirty="0" err="1"/>
              <a:t>perdiam</a:t>
            </a:r>
            <a:r>
              <a:rPr dirty="0"/>
              <a:t> </a:t>
            </a:r>
            <a:r>
              <a:rPr dirty="0" err="1"/>
              <a:t>sua</a:t>
            </a:r>
            <a:r>
              <a:rPr dirty="0"/>
              <a:t> </a:t>
            </a:r>
            <a:r>
              <a:rPr dirty="0" err="1"/>
              <a:t>propriedade</a:t>
            </a:r>
            <a:r>
              <a:rPr dirty="0"/>
              <a:t> para </a:t>
            </a:r>
            <a:r>
              <a:rPr dirty="0" err="1"/>
              <a:t>os</a:t>
            </a:r>
            <a:r>
              <a:rPr dirty="0"/>
              <a:t> </a:t>
            </a:r>
            <a:r>
              <a:rPr dirty="0" err="1"/>
              <a:t>proprietários</a:t>
            </a:r>
            <a:r>
              <a:rPr dirty="0"/>
              <a:t> de </a:t>
            </a:r>
            <a:r>
              <a:rPr dirty="0" err="1"/>
              <a:t>terras</a:t>
            </a:r>
            <a:r>
              <a:rPr dirty="0"/>
              <a:t> e </a:t>
            </a:r>
            <a:r>
              <a:rPr dirty="0" err="1"/>
              <a:t>credores</a:t>
            </a:r>
            <a:r>
              <a:rPr dirty="0"/>
              <a:t>. </a:t>
            </a:r>
            <a:r>
              <a:rPr dirty="0" err="1"/>
              <a:t>Muitas</a:t>
            </a:r>
            <a:r>
              <a:rPr dirty="0"/>
              <a:t> </a:t>
            </a:r>
            <a:r>
              <a:rPr dirty="0" err="1"/>
              <a:t>vezes</a:t>
            </a:r>
            <a:r>
              <a:rPr dirty="0"/>
              <a:t> </a:t>
            </a:r>
            <a:r>
              <a:rPr dirty="0" err="1"/>
              <a:t>eram</a:t>
            </a:r>
            <a:r>
              <a:rPr dirty="0"/>
              <a:t> </a:t>
            </a:r>
            <a:r>
              <a:rPr dirty="0" err="1"/>
              <a:t>pressionados</a:t>
            </a:r>
            <a:r>
              <a:rPr dirty="0"/>
              <a:t> </a:t>
            </a:r>
            <a:r>
              <a:rPr dirty="0" err="1"/>
              <a:t>pelos</a:t>
            </a:r>
            <a:r>
              <a:rPr dirty="0"/>
              <a:t> soldados </a:t>
            </a:r>
            <a:r>
              <a:rPr dirty="0" err="1"/>
              <a:t>romanos</a:t>
            </a:r>
            <a:r>
              <a:rPr dirty="0"/>
              <a:t> e </a:t>
            </a:r>
            <a:r>
              <a:rPr dirty="0" err="1"/>
              <a:t>forçados</a:t>
            </a:r>
            <a:r>
              <a:rPr dirty="0"/>
              <a:t> a </a:t>
            </a:r>
            <a:r>
              <a:rPr dirty="0" err="1"/>
              <a:t>trabalhar</a:t>
            </a:r>
            <a:r>
              <a:rPr dirty="0"/>
              <a:t> </a:t>
            </a:r>
            <a:r>
              <a:rPr dirty="0" err="1"/>
              <a:t>arduamente</a:t>
            </a:r>
            <a:r>
              <a:rPr dirty="0"/>
              <a:t>. Jesus </a:t>
            </a:r>
            <a:r>
              <a:rPr dirty="0" err="1"/>
              <a:t>ensinou</a:t>
            </a:r>
            <a:r>
              <a:rPr dirty="0"/>
              <a:t> o </a:t>
            </a:r>
            <a:r>
              <a:rPr dirty="0" err="1"/>
              <a:t>povo</a:t>
            </a:r>
            <a:r>
              <a:rPr dirty="0"/>
              <a:t> a responder com </a:t>
            </a:r>
            <a:r>
              <a:rPr dirty="0" err="1"/>
              <a:t>integridade</a:t>
            </a:r>
            <a:r>
              <a:rPr dirty="0"/>
              <a:t>, a </a:t>
            </a:r>
            <a:r>
              <a:rPr dirty="0" err="1"/>
              <a:t>tratar</a:t>
            </a:r>
            <a:r>
              <a:rPr dirty="0"/>
              <a:t> </a:t>
            </a:r>
            <a:r>
              <a:rPr dirty="0" err="1"/>
              <a:t>os</a:t>
            </a:r>
            <a:r>
              <a:rPr dirty="0"/>
              <a:t> </a:t>
            </a:r>
            <a:r>
              <a:rPr dirty="0" err="1"/>
              <a:t>opressores</a:t>
            </a:r>
            <a:r>
              <a:rPr dirty="0"/>
              <a:t> </a:t>
            </a:r>
            <a:r>
              <a:rPr dirty="0" err="1"/>
              <a:t>melhor</a:t>
            </a:r>
            <a:r>
              <a:rPr dirty="0"/>
              <a:t> do que </a:t>
            </a:r>
            <a:r>
              <a:rPr dirty="0" err="1"/>
              <a:t>eles</a:t>
            </a:r>
            <a:r>
              <a:rPr dirty="0"/>
              <a:t> </a:t>
            </a:r>
            <a:r>
              <a:rPr dirty="0" err="1"/>
              <a:t>mereciam</a:t>
            </a:r>
            <a:r>
              <a:rPr dirty="0"/>
              <a:t> e, </a:t>
            </a:r>
            <a:r>
              <a:rPr dirty="0" err="1"/>
              <a:t>ao</a:t>
            </a:r>
            <a:r>
              <a:rPr dirty="0"/>
              <a:t> </a:t>
            </a:r>
            <a:r>
              <a:rPr dirty="0" err="1"/>
              <a:t>fazê</a:t>
            </a:r>
            <a:r>
              <a:rPr dirty="0"/>
              <a:t>-lo, a </a:t>
            </a:r>
            <a:r>
              <a:rPr dirty="0" err="1"/>
              <a:t>resistir</a:t>
            </a:r>
            <a:r>
              <a:rPr dirty="0"/>
              <a:t> à </a:t>
            </a:r>
            <a:r>
              <a:rPr dirty="0" err="1"/>
              <a:t>perda</a:t>
            </a:r>
            <a:r>
              <a:rPr dirty="0"/>
              <a:t> de </a:t>
            </a:r>
            <a:r>
              <a:rPr dirty="0" err="1"/>
              <a:t>sua</a:t>
            </a:r>
            <a:r>
              <a:rPr dirty="0"/>
              <a:t> </a:t>
            </a:r>
            <a:r>
              <a:rPr dirty="0" err="1"/>
              <a:t>humanidade</a:t>
            </a:r>
            <a:r>
              <a:rPr dirty="0"/>
              <a:t>. </a:t>
            </a:r>
            <a:r>
              <a:rPr dirty="0" err="1"/>
              <a:t>Embora</a:t>
            </a:r>
            <a:r>
              <a:rPr dirty="0"/>
              <a:t> </a:t>
            </a:r>
            <a:r>
              <a:rPr dirty="0" err="1"/>
              <a:t>esses</a:t>
            </a:r>
            <a:r>
              <a:rPr dirty="0"/>
              <a:t> </a:t>
            </a:r>
            <a:r>
              <a:rPr dirty="0" err="1"/>
              <a:t>opressores</a:t>
            </a:r>
            <a:r>
              <a:rPr dirty="0"/>
              <a:t> </a:t>
            </a:r>
            <a:r>
              <a:rPr dirty="0" err="1"/>
              <a:t>tentassem</a:t>
            </a:r>
            <a:r>
              <a:rPr dirty="0"/>
              <a:t> </a:t>
            </a:r>
            <a:r>
              <a:rPr dirty="0" err="1"/>
              <a:t>exercer</a:t>
            </a:r>
            <a:r>
              <a:rPr dirty="0"/>
              <a:t> </a:t>
            </a:r>
            <a:r>
              <a:rPr dirty="0" err="1"/>
              <a:t>seu</a:t>
            </a:r>
            <a:r>
              <a:rPr dirty="0"/>
              <a:t> </a:t>
            </a:r>
            <a:r>
              <a:rPr dirty="0" err="1"/>
              <a:t>poder</a:t>
            </a:r>
            <a:r>
              <a:rPr dirty="0"/>
              <a:t>, as </a:t>
            </a:r>
            <a:r>
              <a:rPr dirty="0" err="1"/>
              <a:t>pessoas</a:t>
            </a:r>
            <a:r>
              <a:rPr dirty="0"/>
              <a:t> do </a:t>
            </a:r>
            <a:r>
              <a:rPr dirty="0" err="1"/>
              <a:t>povo</a:t>
            </a:r>
            <a:r>
              <a:rPr dirty="0"/>
              <a:t> sempre </a:t>
            </a:r>
            <a:r>
              <a:rPr lang="pt-BR" dirty="0"/>
              <a:t>tiveram</a:t>
            </a:r>
            <a:r>
              <a:rPr dirty="0"/>
              <a:t> a </a:t>
            </a:r>
            <a:r>
              <a:rPr dirty="0" err="1"/>
              <a:t>liberdade</a:t>
            </a:r>
            <a:r>
              <a:rPr dirty="0"/>
              <a:t> de </a:t>
            </a:r>
            <a:r>
              <a:rPr dirty="0" err="1"/>
              <a:t>escolher</a:t>
            </a:r>
            <a:r>
              <a:rPr dirty="0"/>
              <a:t> </a:t>
            </a:r>
            <a:r>
              <a:rPr dirty="0" err="1"/>
              <a:t>como</a:t>
            </a:r>
            <a:r>
              <a:rPr dirty="0"/>
              <a:t> </a:t>
            </a:r>
            <a:r>
              <a:rPr dirty="0" err="1"/>
              <a:t>reagiriam</a:t>
            </a:r>
            <a:r>
              <a:rPr dirty="0"/>
              <a:t> e, </a:t>
            </a:r>
            <a:r>
              <a:rPr dirty="0" err="1"/>
              <a:t>resistindo</a:t>
            </a:r>
            <a:r>
              <a:rPr dirty="0"/>
              <a:t> de </a:t>
            </a:r>
            <a:r>
              <a:rPr dirty="0" err="1"/>
              <a:t>maneira</a:t>
            </a:r>
            <a:r>
              <a:rPr dirty="0"/>
              <a:t> </a:t>
            </a:r>
            <a:r>
              <a:rPr dirty="0" err="1"/>
              <a:t>não</a:t>
            </a:r>
            <a:r>
              <a:rPr dirty="0"/>
              <a:t> </a:t>
            </a:r>
            <a:r>
              <a:rPr dirty="0" err="1"/>
              <a:t>violenta</a:t>
            </a:r>
            <a:r>
              <a:rPr dirty="0"/>
              <a:t> e </a:t>
            </a:r>
            <a:r>
              <a:rPr dirty="0" err="1"/>
              <a:t>respondendo</a:t>
            </a:r>
            <a:r>
              <a:rPr dirty="0"/>
              <a:t> </a:t>
            </a:r>
            <a:r>
              <a:rPr dirty="0" err="1"/>
              <a:t>generosamente</a:t>
            </a:r>
            <a:r>
              <a:rPr dirty="0"/>
              <a:t>, </a:t>
            </a:r>
            <a:r>
              <a:rPr dirty="0" err="1"/>
              <a:t>expunham</a:t>
            </a:r>
            <a:r>
              <a:rPr dirty="0"/>
              <a:t> </a:t>
            </a:r>
            <a:r>
              <a:rPr dirty="0" err="1"/>
              <a:t>os</a:t>
            </a:r>
            <a:r>
              <a:rPr dirty="0"/>
              <a:t> males de </a:t>
            </a:r>
            <a:r>
              <a:rPr dirty="0" err="1"/>
              <a:t>opressão</a:t>
            </a:r>
            <a:r>
              <a:rPr dirty="0"/>
              <a:t> e </a:t>
            </a:r>
            <a:r>
              <a:rPr dirty="0" err="1"/>
              <a:t>injustiça</a:t>
            </a:r>
            <a:r>
              <a:rPr dirty="0"/>
              <a:t> que </a:t>
            </a:r>
            <a:r>
              <a:rPr dirty="0" err="1"/>
              <a:t>estavam</a:t>
            </a:r>
            <a:r>
              <a:rPr dirty="0"/>
              <a:t> </a:t>
            </a:r>
            <a:r>
              <a:rPr dirty="0" err="1"/>
              <a:t>sendo</a:t>
            </a:r>
            <a:r>
              <a:rPr dirty="0"/>
              <a:t> </a:t>
            </a:r>
            <a:r>
              <a:rPr dirty="0" err="1"/>
              <a:t>cometidos</a:t>
            </a:r>
            <a:r>
              <a:rPr dirty="0"/>
              <a:t> contra </a:t>
            </a:r>
            <a:r>
              <a:rPr dirty="0" err="1"/>
              <a:t>elas</a:t>
            </a:r>
            <a:r>
              <a:rPr dirty="0"/>
              <a:t>.</a:t>
            </a: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Shape 203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04" name="Shape 204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MEUS PEQUENINOS IRMÃOS</a:t>
            </a: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Shape 212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13" name="Shape 213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 err="1"/>
              <a:t>Outra</a:t>
            </a:r>
            <a:r>
              <a:rPr dirty="0"/>
              <a:t> </a:t>
            </a:r>
            <a:r>
              <a:rPr dirty="0" err="1"/>
              <a:t>ocasião</a:t>
            </a:r>
            <a:r>
              <a:rPr dirty="0"/>
              <a:t> </a:t>
            </a:r>
            <a:r>
              <a:rPr dirty="0" err="1"/>
              <a:t>em</a:t>
            </a:r>
            <a:r>
              <a:rPr dirty="0"/>
              <a:t> que Jesus </a:t>
            </a:r>
            <a:r>
              <a:rPr dirty="0" err="1"/>
              <a:t>recebeu</a:t>
            </a:r>
            <a:r>
              <a:rPr dirty="0"/>
              <a:t> </a:t>
            </a:r>
            <a:r>
              <a:rPr dirty="0" err="1"/>
              <a:t>uma</a:t>
            </a:r>
            <a:r>
              <a:rPr dirty="0"/>
              <a:t> </a:t>
            </a:r>
            <a:r>
              <a:rPr dirty="0" err="1"/>
              <a:t>pergunta</a:t>
            </a:r>
            <a:r>
              <a:rPr dirty="0"/>
              <a:t> e </a:t>
            </a:r>
            <a:r>
              <a:rPr dirty="0" err="1"/>
              <a:t>deu</a:t>
            </a:r>
            <a:r>
              <a:rPr dirty="0"/>
              <a:t> </a:t>
            </a:r>
            <a:r>
              <a:rPr dirty="0" err="1"/>
              <a:t>uma</a:t>
            </a:r>
            <a:r>
              <a:rPr dirty="0"/>
              <a:t> </a:t>
            </a:r>
            <a:r>
              <a:rPr dirty="0" err="1"/>
              <a:t>resposta</a:t>
            </a:r>
            <a:r>
              <a:rPr dirty="0"/>
              <a:t> </a:t>
            </a:r>
            <a:r>
              <a:rPr dirty="0" err="1"/>
              <a:t>bastante</a:t>
            </a:r>
            <a:r>
              <a:rPr dirty="0"/>
              <a:t> </a:t>
            </a:r>
            <a:r>
              <a:rPr dirty="0" err="1"/>
              <a:t>diferente</a:t>
            </a:r>
            <a:r>
              <a:rPr dirty="0"/>
              <a:t> da </a:t>
            </a:r>
            <a:r>
              <a:rPr dirty="0" err="1"/>
              <a:t>expectativa</a:t>
            </a:r>
            <a:r>
              <a:rPr dirty="0"/>
              <a:t> de </a:t>
            </a:r>
            <a:r>
              <a:rPr dirty="0" err="1"/>
              <a:t>Seus</a:t>
            </a:r>
            <a:r>
              <a:rPr dirty="0"/>
              <a:t> </a:t>
            </a:r>
            <a:r>
              <a:rPr dirty="0" err="1"/>
              <a:t>interlocutores</a:t>
            </a:r>
            <a:r>
              <a:rPr dirty="0"/>
              <a:t> se </a:t>
            </a:r>
            <a:r>
              <a:rPr dirty="0" err="1"/>
              <a:t>encontra</a:t>
            </a:r>
            <a:r>
              <a:rPr dirty="0"/>
              <a:t> no </a:t>
            </a:r>
            <a:r>
              <a:rPr dirty="0" err="1"/>
              <a:t>sermão</a:t>
            </a:r>
            <a:r>
              <a:rPr dirty="0"/>
              <a:t> </a:t>
            </a:r>
            <a:r>
              <a:rPr dirty="0" err="1"/>
              <a:t>registrado</a:t>
            </a:r>
            <a:r>
              <a:rPr dirty="0"/>
              <a:t> </a:t>
            </a:r>
            <a:r>
              <a:rPr dirty="0" err="1"/>
              <a:t>em</a:t>
            </a:r>
            <a:r>
              <a:rPr dirty="0"/>
              <a:t> Mateus 24 e 25. </a:t>
            </a:r>
            <a:r>
              <a:rPr dirty="0" err="1"/>
              <a:t>Os</a:t>
            </a:r>
            <a:r>
              <a:rPr dirty="0"/>
              <a:t> </a:t>
            </a:r>
            <a:r>
              <a:rPr dirty="0" err="1"/>
              <a:t>discípulos</a:t>
            </a:r>
            <a:r>
              <a:rPr dirty="0"/>
              <a:t> </a:t>
            </a:r>
            <a:r>
              <a:rPr dirty="0" err="1"/>
              <a:t>foram</a:t>
            </a:r>
            <a:r>
              <a:rPr dirty="0"/>
              <a:t> a Jesus e </a:t>
            </a:r>
            <a:r>
              <a:rPr dirty="0" err="1"/>
              <a:t>perguntaram</a:t>
            </a:r>
            <a:r>
              <a:rPr dirty="0"/>
              <a:t> </a:t>
            </a:r>
            <a:r>
              <a:rPr dirty="0" err="1"/>
              <a:t>sobre</a:t>
            </a:r>
            <a:r>
              <a:rPr dirty="0"/>
              <a:t> a </a:t>
            </a:r>
            <a:r>
              <a:rPr dirty="0" err="1"/>
              <a:t>destruição</a:t>
            </a:r>
            <a:r>
              <a:rPr dirty="0"/>
              <a:t> do </a:t>
            </a:r>
            <a:r>
              <a:rPr dirty="0" err="1"/>
              <a:t>templo</a:t>
            </a:r>
            <a:r>
              <a:rPr dirty="0"/>
              <a:t> </a:t>
            </a:r>
            <a:r>
              <a:rPr dirty="0" err="1"/>
              <a:t>em</a:t>
            </a:r>
            <a:r>
              <a:rPr dirty="0"/>
              <a:t> </a:t>
            </a:r>
            <a:r>
              <a:rPr dirty="0" err="1"/>
              <a:t>Jerusalém</a:t>
            </a:r>
            <a:r>
              <a:rPr dirty="0"/>
              <a:t> e </a:t>
            </a:r>
            <a:r>
              <a:rPr dirty="0" err="1"/>
              <a:t>sobre</a:t>
            </a:r>
            <a:r>
              <a:rPr dirty="0"/>
              <a:t> o </a:t>
            </a:r>
            <a:r>
              <a:rPr dirty="0" err="1"/>
              <a:t>momento</a:t>
            </a:r>
            <a:r>
              <a:rPr dirty="0"/>
              <a:t> de </a:t>
            </a:r>
            <a:r>
              <a:rPr dirty="0" err="1"/>
              <a:t>Seu</a:t>
            </a:r>
            <a:r>
              <a:rPr dirty="0"/>
              <a:t> </a:t>
            </a:r>
            <a:r>
              <a:rPr dirty="0" err="1"/>
              <a:t>retorno</a:t>
            </a:r>
            <a:r>
              <a:rPr dirty="0"/>
              <a:t> (</a:t>
            </a:r>
            <a:r>
              <a:rPr dirty="0" err="1"/>
              <a:t>veja</a:t>
            </a:r>
            <a:r>
              <a:rPr dirty="0"/>
              <a:t> Mt 24:1-3). A </a:t>
            </a:r>
            <a:r>
              <a:rPr dirty="0" err="1"/>
              <a:t>conclusão</a:t>
            </a:r>
            <a:r>
              <a:rPr dirty="0"/>
              <a:t> de </a:t>
            </a:r>
            <a:r>
              <a:rPr dirty="0" err="1"/>
              <a:t>Sua</a:t>
            </a:r>
            <a:r>
              <a:rPr dirty="0"/>
              <a:t> </a:t>
            </a:r>
            <a:r>
              <a:rPr dirty="0" err="1"/>
              <a:t>prolongada</a:t>
            </a:r>
            <a:r>
              <a:rPr dirty="0"/>
              <a:t> </a:t>
            </a:r>
            <a:r>
              <a:rPr dirty="0" err="1"/>
              <a:t>resposta</a:t>
            </a:r>
            <a:r>
              <a:rPr dirty="0"/>
              <a:t> a </a:t>
            </a:r>
            <a:r>
              <a:rPr dirty="0" err="1"/>
              <a:t>essa</a:t>
            </a:r>
            <a:r>
              <a:rPr dirty="0"/>
              <a:t> </a:t>
            </a:r>
            <a:r>
              <a:rPr dirty="0" err="1"/>
              <a:t>pergunta</a:t>
            </a:r>
            <a:r>
              <a:rPr dirty="0"/>
              <a:t> se </a:t>
            </a:r>
            <a:r>
              <a:rPr dirty="0" err="1"/>
              <a:t>referiu</a:t>
            </a:r>
            <a:r>
              <a:rPr dirty="0"/>
              <a:t> à </a:t>
            </a:r>
            <a:r>
              <a:rPr dirty="0" err="1"/>
              <a:t>prática</a:t>
            </a:r>
            <a:r>
              <a:rPr dirty="0"/>
              <a:t> de </a:t>
            </a:r>
            <a:r>
              <a:rPr dirty="0" err="1"/>
              <a:t>alimentar</a:t>
            </a:r>
            <a:r>
              <a:rPr dirty="0"/>
              <a:t> </a:t>
            </a:r>
            <a:r>
              <a:rPr dirty="0" err="1"/>
              <a:t>os</a:t>
            </a:r>
            <a:r>
              <a:rPr dirty="0"/>
              <a:t> </a:t>
            </a:r>
            <a:r>
              <a:rPr dirty="0" err="1"/>
              <a:t>famintos</a:t>
            </a:r>
            <a:r>
              <a:rPr dirty="0"/>
              <a:t>, </a:t>
            </a:r>
            <a:r>
              <a:rPr dirty="0" err="1"/>
              <a:t>dar</a:t>
            </a:r>
            <a:r>
              <a:rPr dirty="0"/>
              <a:t> de </a:t>
            </a:r>
            <a:r>
              <a:rPr dirty="0" err="1"/>
              <a:t>beber</a:t>
            </a:r>
            <a:r>
              <a:rPr dirty="0"/>
              <a:t> </a:t>
            </a:r>
            <a:r>
              <a:rPr dirty="0" err="1"/>
              <a:t>aos</a:t>
            </a:r>
            <a:r>
              <a:rPr dirty="0"/>
              <a:t> </a:t>
            </a:r>
            <a:r>
              <a:rPr dirty="0" err="1"/>
              <a:t>sedentos</a:t>
            </a:r>
            <a:r>
              <a:rPr dirty="0"/>
              <a:t>, </a:t>
            </a:r>
            <a:r>
              <a:rPr dirty="0" err="1"/>
              <a:t>acolher</a:t>
            </a:r>
            <a:r>
              <a:rPr dirty="0"/>
              <a:t> </a:t>
            </a:r>
            <a:r>
              <a:rPr dirty="0" err="1"/>
              <a:t>os</a:t>
            </a:r>
            <a:r>
              <a:rPr dirty="0"/>
              <a:t> </a:t>
            </a:r>
            <a:r>
              <a:rPr dirty="0" err="1"/>
              <a:t>estrangeiros</a:t>
            </a:r>
            <a:r>
              <a:rPr dirty="0"/>
              <a:t>, </a:t>
            </a:r>
            <a:r>
              <a:rPr dirty="0" err="1"/>
              <a:t>vestir</a:t>
            </a:r>
            <a:r>
              <a:rPr dirty="0"/>
              <a:t> o nu, </a:t>
            </a:r>
            <a:r>
              <a:rPr dirty="0" err="1"/>
              <a:t>cuidar</a:t>
            </a:r>
            <a:r>
              <a:rPr dirty="0"/>
              <a:t> dos </a:t>
            </a:r>
            <a:r>
              <a:rPr dirty="0" err="1"/>
              <a:t>enfermos</a:t>
            </a:r>
            <a:r>
              <a:rPr dirty="0"/>
              <a:t> e </a:t>
            </a:r>
            <a:r>
              <a:rPr dirty="0" err="1"/>
              <a:t>visitar</a:t>
            </a:r>
            <a:r>
              <a:rPr dirty="0"/>
              <a:t> </a:t>
            </a:r>
            <a:r>
              <a:rPr dirty="0" err="1"/>
              <a:t>os</a:t>
            </a:r>
            <a:r>
              <a:rPr dirty="0"/>
              <a:t> que </a:t>
            </a:r>
            <a:r>
              <a:rPr dirty="0" err="1"/>
              <a:t>estavam</a:t>
            </a:r>
            <a:r>
              <a:rPr dirty="0"/>
              <a:t> </a:t>
            </a:r>
            <a:r>
              <a:rPr dirty="0" err="1"/>
              <a:t>na</a:t>
            </a:r>
            <a:r>
              <a:rPr dirty="0"/>
              <a:t> </a:t>
            </a:r>
            <a:r>
              <a:rPr dirty="0" err="1"/>
              <a:t>prisão</a:t>
            </a:r>
            <a:r>
              <a:rPr dirty="0"/>
              <a:t>. </a:t>
            </a:r>
            <a:r>
              <a:rPr dirty="0" err="1"/>
              <a:t>Ele</a:t>
            </a:r>
            <a:r>
              <a:rPr dirty="0"/>
              <a:t> </a:t>
            </a:r>
            <a:r>
              <a:rPr dirty="0" err="1"/>
              <a:t>lhes</a:t>
            </a:r>
            <a:r>
              <a:rPr dirty="0"/>
              <a:t> </a:t>
            </a:r>
            <a:r>
              <a:rPr dirty="0" err="1"/>
              <a:t>assegurou</a:t>
            </a:r>
            <a:r>
              <a:rPr dirty="0"/>
              <a:t>: </a:t>
            </a: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Shape 225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26" name="Shape 226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b="1"/>
            </a:lvl1pPr>
          </a:lstStyle>
          <a:p>
            <a:r>
              <a:t>“Sempre que o fizestes a um destes Meus pequeninos irmãos, a Mim o fizestes” (Mt 25:40) e “Sempre que o deixastes de fazer a um destes mais pequeninos, a Mim o deixastes de fazer” (Mt 25:45).</a:t>
            </a: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Shape 235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36" name="Shape 236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pt-BR" noProof="0" dirty="0"/>
              <a:t>Isso está relacionado às perguntas que deram início a esse ensinamento equivalente a uma descrição do juízo final. Ao longo de </a:t>
            </a:r>
            <a:r>
              <a:rPr lang="pt-BR" b="1" noProof="0" dirty="0"/>
              <a:t>Mateus 24</a:t>
            </a:r>
            <a:r>
              <a:rPr lang="pt-BR" noProof="0" dirty="0"/>
              <a:t>, </a:t>
            </a:r>
            <a:r>
              <a:rPr lang="pt-BR" b="1" noProof="0" dirty="0"/>
              <a:t>Jesus apresentou respostas mais diretas às perguntas dos discípulos</a:t>
            </a:r>
            <a:r>
              <a:rPr lang="pt-BR" noProof="0" dirty="0"/>
              <a:t>, </a:t>
            </a:r>
            <a:r>
              <a:rPr lang="pt-BR" b="1" noProof="0" dirty="0"/>
              <a:t>dando</a:t>
            </a:r>
            <a:r>
              <a:rPr lang="pt-BR" noProof="0" dirty="0"/>
              <a:t> </a:t>
            </a:r>
            <a:r>
              <a:rPr lang="pt-BR" b="1" noProof="0" dirty="0"/>
              <a:t>sinais e advertências sobre a destruição de Jerusalém e o fim dos tempos, mas enfatizou a necessidade de “vigiar” e viver de maneira apropriada à luz da promessa de Sua segunda vinda</a:t>
            </a:r>
            <a:r>
              <a:rPr lang="pt-BR" noProof="0" dirty="0"/>
              <a:t>. 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Shape 72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73" name="Shape 73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“ ”</a:t>
            </a: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Shape 268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69" name="Shape 269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b="1"/>
              <a:t>Na primeira parte de Mateus 25</a:t>
            </a:r>
            <a:r>
              <a:t>, a história das virgens sábias e das tolas instiga a necessidade de preparação para um retorno inesperado ou demorado. A história dos três servos apresenta a necessidade de viver de modo correto e produtivo enquanto O aguardamos. Em seguida, a parábola das ovelhas e bodes é muito mais específica quanto às tarefas com as quais o povo de Deus deve estar ocupado.</a:t>
            </a: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76" name="Shape 276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pt-BR" b="1" noProof="0" dirty="0"/>
              <a:t>Em Mateus 25:31-46, Jesus disse que, quando servimos aos outros, estamos servindo a Ele</a:t>
            </a:r>
            <a:r>
              <a:rPr lang="pt-BR" noProof="0" dirty="0"/>
              <a:t>. Essa declaração deve transformar todos os nossos relacionamentos e atitudes. Imagine poder convidar Jesus para uma refeição ou visitá-Lo no hospital ou na prisão. [...] Jesus disse que fazemos isso quando oferecemos esse serviço às pessoas de nossa comunidade. Que oportunidade incrível Ele nos oferece dessa maneira!</a:t>
            </a: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Shape 281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82" name="Shape 282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CONCLUSÃO</a:t>
            </a: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Shape 289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90" name="Shape 290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pt-BR" noProof="0" dirty="0"/>
              <a:t>“Cristo derriba a parede de separação, o amor-próprio, o separatista preconceito de nacionalidade, e ensina amor a toda a família humana. Ergue os homens do estreito círculo que lhes prescreve o egoísmo; elimina todos os limites territoriais e as convencionais distinções da sociedade. Não faz diferença entre vizinhos e estrangeiros, amigos e inimigos. Ele nos ensina a considerar a toda alma necessitada como nosso semelhante, e o mundo como o nosso campo” (Ellen G. White, </a:t>
            </a:r>
            <a:r>
              <a:rPr lang="pt-BR" i="1" noProof="0" dirty="0"/>
              <a:t>O Maior Discurso de Cristo</a:t>
            </a:r>
            <a:r>
              <a:rPr lang="pt-BR" noProof="0" dirty="0"/>
              <a:t>, p. 42).</a:t>
            </a: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Shape 297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98" name="Shape 298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pt-BR" noProof="0" dirty="0"/>
              <a:t>“A norma da regra áurea é a verdadeira norma do cristianismo; tudo que a deixa de cumprir é um engano. Uma religião que induz os homens a estimarem em pouco os seres humanos, avaliados por Cristo em tão alto valor que por eles Se deu; uma religião que nos leve a negligenciar as necessidades humanas, seus sofrimentos ou direitos, é religião espúria. Menosprezando os direitos do pobre, do sofredor e do pecador, estamo-nos demonstrando traidores a Cristo. É porque os homens usam o nome de Cristo ao passo que Lhe negam o caráter na vida que vivem, que o cristianismo tem no mundo tão pouco poder” (Ellen G. White, </a:t>
            </a:r>
            <a:r>
              <a:rPr lang="pt-BR" i="1" noProof="0" dirty="0"/>
              <a:t>O Maior Discurso de Cristo</a:t>
            </a:r>
            <a:r>
              <a:rPr lang="pt-BR" noProof="0" dirty="0"/>
              <a:t>, p. 136, 137). </a:t>
            </a: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Shape 303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04" name="Shape 304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pt-BR" noProof="0" dirty="0"/>
              <a:t>Em </a:t>
            </a:r>
            <a:r>
              <a:rPr lang="pt-BR" b="1" noProof="0" dirty="0"/>
              <a:t>Mateus 25:31-40</a:t>
            </a:r>
            <a:r>
              <a:rPr lang="pt-BR" noProof="0" dirty="0"/>
              <a:t>, lemos: “Quando, pois vier o Filho do homem na sua glória, e todos os anjos com ele, então se assentará no trono da sua glória; (32) e diante dele serão reunidas todas as nações; e ele separará uns dos outros, como o pastor separa as ovelhas dos cabritos; (33) e porá as ovelhas à sua direita, mas os cabritos à esquerda. (34) Então dirá o Rei aos que estiverem à sua direita: Vinde, benditos de meu Pai. Possuí por herança o reino que vos está preparado desde a fundação do mundo; (35) porque tive fome, e me destes de comer; tive sede, e me destes de beber; era forasteiro, e me acolhestes; (36) estava nu, e me vestistes; adoeci, e me visitastes; estava na prisão e fostes ver-me. (37) Então os justos lhe perguntarão: Senhor, quando te vimos com fome, e te demos de comer? ou com sede, e te demos de beber? (38) Quando te vimos forasteiro, e te acolhemos? ou nu, e te vestimos? (39) Quando te vimos enfermo, ou na prisão, e fomos visitar-te? (40) E responder-lhes-á o Rei: Em verdade vos digo que, sempre que o fizestes a um destes meus irmãos, mesmo dos mais pequeninos, a mim o fizestes”.</a:t>
            </a: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Shape 313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14" name="Shape 314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Os </a:t>
            </a:r>
            <a:r>
              <a:rPr b="1"/>
              <a:t>ensinos de Jesus estabelecem um modo de vida diferente para os cidadãos de Seu reino</a:t>
            </a:r>
            <a:r>
              <a:t>. </a:t>
            </a: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Shape 323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24" name="Shape 324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pt-BR" noProof="0" dirty="0"/>
              <a:t>Com base no Antigo Testamento, </a:t>
            </a:r>
            <a:r>
              <a:rPr lang="pt-BR" b="1" noProof="0" dirty="0"/>
              <a:t>Ele ampliou a ênfase em cuidar dos pobres e oprimidos, destacando que Seus seguidores viverão de modo compassivo enquanto aguardam Seu retorno</a:t>
            </a:r>
            <a:r>
              <a:rPr lang="pt-BR" noProof="0" dirty="0"/>
              <a:t>.</a:t>
            </a:r>
          </a:p>
          <a:p>
            <a:endParaRPr lang="pt-BR" noProof="0" dirty="0"/>
          </a:p>
          <a:p>
            <a:r>
              <a:rPr lang="pt-BR" noProof="0" dirty="0"/>
              <a:t>Autor: Geraldo L. </a:t>
            </a:r>
            <a:r>
              <a:rPr lang="pt-BR" noProof="0" dirty="0" err="1"/>
              <a:t>Beulke</a:t>
            </a:r>
            <a:r>
              <a:rPr lang="pt-BR" noProof="0" dirty="0"/>
              <a:t> Jr.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Shape 79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80" name="Shape 80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O Rei, respondendo, lhes dirá: Em verdade vos afirmo que, sempre que o fizestes a um destes Meus pequeninos irmãos, a Mim o fizestes. Mateus 25:40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Shape 85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86" name="Shape 86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Introdução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Shape 95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96" name="Shape 96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Considerando que </a:t>
            </a:r>
            <a:r>
              <a:rPr b="1"/>
              <a:t>Jesus demonstrava interesse pelas outras pessoas</a:t>
            </a:r>
            <a:r>
              <a:t>, especialmente os sofredores e perdidos, seria de se esperar que Ele tivesse muito a dizer sobre o cuidado com os outros. Suas palavras confirmam essa expectativa.</a:t>
            </a:r>
          </a:p>
          <a:p>
            <a:endParaRPr/>
          </a:p>
          <a:p>
            <a:r>
              <a:rPr b="1"/>
              <a:t>O ensino de Jesus é prático, centrado no significado de viver como seguidor de Deus</a:t>
            </a:r>
            <a:r>
              <a:t>. Sendo assim, vemos que o Senhor nos recomenda que pratiquemos atos de justiça, bondade e misericórdia como aqueles que Ele mesmo praticou enquanto esteve na Terra. Se seguirmos Seu exemplo, ministraremos aos outros como Ele fez.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Shape 105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06" name="Shape 106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b="1"/>
              <a:t>Jesus também falou sobre o reino dos Céus</a:t>
            </a:r>
            <a:r>
              <a:t>. Em Sua descrição, esse reino é uma realidade da qual podemos fazer parte hoje. É um modo de viver que funciona com um conjunto diferente de prioridades, valores e moral em comparação com os elementos encontrados nos reinos terrestres. </a:t>
            </a:r>
            <a:r>
              <a:rPr b="1"/>
              <a:t>Os ensinamentos de Cristo estabelecem o modelo para esse reino</a:t>
            </a:r>
            <a:r>
              <a:t>, o qual inclui uma forte ênfase em nossa maneira de servir a Deus e, ao servir-Lhe, na forma como devemos nos relacionar com os outros. Também descobrimos que servir aos outros – cuidar de suas necessidades e elevá-los – é uma forma de servir diretamente a Deus.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Shape 111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12" name="Shape 112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APRESENTANDO O SERMÃO DA MONTANHA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Shape 120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21" name="Shape 121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O sermão (ou coleção de ensinamentos) mais longo de Jesus é o </a:t>
            </a:r>
            <a:r>
              <a:rPr b="1"/>
              <a:t>Sermão da Montanha</a:t>
            </a:r>
            <a:r>
              <a:t>. Sua descrição de três capítulos sobre a vida no reino de Deus começa com uma declaração de valores que veio a ser conhecida como as “</a:t>
            </a:r>
            <a:r>
              <a:rPr b="1"/>
              <a:t>Bem-aventuranças</a:t>
            </a:r>
            <a:r>
              <a:t>”.</a:t>
            </a: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Shape 130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31" name="Shape 131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As “bem-aventuranças” são valores diferentes dos padrões do mundo e </a:t>
            </a:r>
            <a:r>
              <a:rPr b="1"/>
              <a:t>identificam os súditos do reino dos Céus</a:t>
            </a:r>
            <a:r>
              <a:t>.</a:t>
            </a:r>
          </a:p>
          <a:p>
            <a:endParaRPr/>
          </a:p>
          <a:p>
            <a:r>
              <a:t>Juntamente com a profunda aplicação espiritual dessas palavras, não devemos perder de vista sua interpretação prática. Jesus falou sobre reconhecer a pobreza em nós e em nosso mundo. Ele também falou sobre retidão (traduzida como “justiça” em algumas versões da Bíblia), humildade, misericórdia, pacificação e pureza de coração. Devemos observar a diferença prática que essas qualidades fazem em nossa vida e em nosso mundo quando são vividas. Essa interpretação prática é enfatizada nas declarações seguintes de Jesus, nas quais Ele instou com Seus discípulos a ser sal e luz no mundo (Mt 5:13-16).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ap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ub-Cap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Background-6.png" descr="Background-6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2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nteúdo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Slide 01.jpg" descr="Slide 0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3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nteúdo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Background-5.png" descr="Background-5.png"/>
          <p:cNvPicPr>
            <a:picLocks noChangeAspect="1"/>
          </p:cNvPicPr>
          <p:nvPr/>
        </p:nvPicPr>
        <p:blipFill>
          <a:blip r:embed="rId2"/>
          <a:srcRect l="48815" t="32752" r="208" b="15873"/>
          <a:stretch>
            <a:fillRect/>
          </a:stretch>
        </p:blipFill>
        <p:spPr>
          <a:xfrm>
            <a:off x="-122892" y="-176768"/>
            <a:ext cx="24506892" cy="13892768"/>
          </a:xfrm>
          <a:prstGeom prst="rect">
            <a:avLst/>
          </a:prstGeom>
          <a:ln w="12700">
            <a:miter lim="400000"/>
          </a:ln>
        </p:spPr>
      </p:pic>
      <p:pic>
        <p:nvPicPr>
          <p:cNvPr id="42" name="Background-4.png" descr="Background-4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4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1689100" y="355600"/>
            <a:ext cx="21005800" cy="2286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1689100" y="3149600"/>
            <a:ext cx="21005800" cy="9296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59031" y="13081000"/>
            <a:ext cx="453238" cy="461059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24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t>‹nº›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</p:sldLayoutIdLst>
  <p:transition spd="med"/>
  <p:txStyles>
    <p:title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1pPr>
      <a:lvl2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2pPr>
      <a:lvl3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3pPr>
      <a:lvl4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4pPr>
      <a:lvl5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5pPr>
      <a:lvl6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6pPr>
      <a:lvl7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7pPr>
      <a:lvl8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8pPr>
      <a:lvl9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9pPr>
    </p:titleStyle>
    <p:bodyStyle>
      <a:lvl1pPr marL="63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1270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190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2540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317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3810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444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5080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571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2286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4572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6858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9144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11430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13716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16002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18288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7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0.png"/><Relationship Id="rId5" Type="http://schemas.openxmlformats.org/officeDocument/2006/relationships/image" Target="../media/image20.png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4.png"/><Relationship Id="rId4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4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0.png"/><Relationship Id="rId4" Type="http://schemas.openxmlformats.org/officeDocument/2006/relationships/image" Target="../media/image3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4.png"/><Relationship Id="rId4" Type="http://schemas.openxmlformats.org/officeDocument/2006/relationships/image" Target="../media/image4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4.png"/><Relationship Id="rId4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3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9.png"/><Relationship Id="rId12" Type="http://schemas.openxmlformats.org/officeDocument/2006/relationships/image" Target="../media/image12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8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4.png"/><Relationship Id="rId4" Type="http://schemas.openxmlformats.org/officeDocument/2006/relationships/image" Target="../media/image1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Off val="16847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Background-1.png" descr="Background-1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53" name="Network - 45961.mp4" descr="Network - 45961.mp4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59" name="Group"/>
          <p:cNvGrpSpPr/>
          <p:nvPr/>
        </p:nvGrpSpPr>
        <p:grpSpPr>
          <a:xfrm>
            <a:off x="4556851" y="6316725"/>
            <a:ext cx="15270298" cy="3301800"/>
            <a:chOff x="0" y="0"/>
            <a:chExt cx="15270297" cy="3301798"/>
          </a:xfrm>
        </p:grpSpPr>
        <p:pic>
          <p:nvPicPr>
            <p:cNvPr id="54" name="Asset 3.png" descr="Asset 3.png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0" y="0"/>
              <a:ext cx="2542231" cy="330179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5" name="Asset 4.png" descr="Asset 4.png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0077698" y="283369"/>
              <a:ext cx="5192600" cy="117048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58" name="Group"/>
            <p:cNvGrpSpPr/>
            <p:nvPr/>
          </p:nvGrpSpPr>
          <p:grpSpPr>
            <a:xfrm>
              <a:off x="3808650" y="444668"/>
              <a:ext cx="5002628" cy="1506994"/>
              <a:chOff x="0" y="0"/>
              <a:chExt cx="5002626" cy="1506993"/>
            </a:xfrm>
          </p:grpSpPr>
          <p:pic>
            <p:nvPicPr>
              <p:cNvPr id="56" name="Asset 1.png" descr="Asset 1.png"/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059948" y="0"/>
                <a:ext cx="3108802" cy="57538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57" name="Asset 2.png" descr="Asset 2.png"/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0" y="230638"/>
                <a:ext cx="5002627" cy="127635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30" fill="hold"/>
                                        <p:tgtEl>
                                          <p:spTgt spid="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0030"/>
                            </p:stCondLst>
                            <p:childTnLst>
                              <p:par>
                                <p:cTn id="8" presetID="9" presetClass="emph" presetSubtype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indefinite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0" dur="indefinite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11" fill="hold" display="0">
                  <p:stCondLst>
                    <p:cond delay="indefinite"/>
                  </p:stCondLst>
                </p:cTn>
                <p:tgtEl>
                  <p:spTgt spid="53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2" name="Group"/>
          <p:cNvGrpSpPr/>
          <p:nvPr/>
        </p:nvGrpSpPr>
        <p:grpSpPr>
          <a:xfrm>
            <a:off x="2191397" y="2566936"/>
            <a:ext cx="14033799" cy="3261521"/>
            <a:chOff x="0" y="0"/>
            <a:chExt cx="14033797" cy="3261520"/>
          </a:xfrm>
        </p:grpSpPr>
        <p:grpSp>
          <p:nvGrpSpPr>
            <p:cNvPr id="136" name="Group"/>
            <p:cNvGrpSpPr/>
            <p:nvPr/>
          </p:nvGrpSpPr>
          <p:grpSpPr>
            <a:xfrm>
              <a:off x="11328399" y="-1"/>
              <a:ext cx="2705399" cy="2420942"/>
              <a:chOff x="0" y="0"/>
              <a:chExt cx="2705397" cy="2420940"/>
            </a:xfrm>
          </p:grpSpPr>
          <p:pic>
            <p:nvPicPr>
              <p:cNvPr id="133" name="Asset 24.png" descr="Asset 24.png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rot="20427424">
                <a:off x="74917" y="401855"/>
                <a:ext cx="2555563" cy="888034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>
                <a:outerShdw blurRad="266700" dist="150672" dir="5400000" rotWithShape="0">
                  <a:srgbClr val="FFFFFF"/>
                </a:outerShdw>
              </a:effectLst>
            </p:spPr>
          </p:pic>
          <p:pic>
            <p:nvPicPr>
              <p:cNvPr id="134" name="Asset 24.png" descr="Asset 24.png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rot="21497">
                <a:off x="303023" y="1011905"/>
                <a:ext cx="2099351" cy="729505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>
                <a:outerShdw blurRad="266700" dist="150672" dir="5400000" rotWithShape="0">
                  <a:srgbClr val="FFFFFF"/>
                </a:outerShdw>
              </a:effectLst>
            </p:spPr>
          </p:pic>
          <p:pic>
            <p:nvPicPr>
              <p:cNvPr id="135" name="Asset 24.png" descr="Asset 24.png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rot="1237985">
                <a:off x="351649" y="1526557"/>
                <a:ext cx="1745014" cy="60637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>
                <a:outerShdw blurRad="266700" dist="150672" dir="5400000" rotWithShape="0">
                  <a:srgbClr val="FFFFFF"/>
                </a:outerShdw>
              </a:effectLst>
            </p:spPr>
          </p:pic>
        </p:grpSp>
        <p:pic>
          <p:nvPicPr>
            <p:cNvPr id="137" name="Asset 29.png" descr="Asset 29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448070" y="175420"/>
              <a:ext cx="9258301" cy="3086101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outerShdw blurRad="266700" dist="150672" dir="5400000" rotWithShape="0">
                <a:srgbClr val="FFFFFF"/>
              </a:outerShdw>
            </a:effectLst>
          </p:spPr>
        </p:pic>
        <p:grpSp>
          <p:nvGrpSpPr>
            <p:cNvPr id="141" name="Group"/>
            <p:cNvGrpSpPr/>
            <p:nvPr/>
          </p:nvGrpSpPr>
          <p:grpSpPr>
            <a:xfrm flipH="1">
              <a:off x="-1" y="-1"/>
              <a:ext cx="2705399" cy="2420942"/>
              <a:chOff x="0" y="0"/>
              <a:chExt cx="2705397" cy="2420940"/>
            </a:xfrm>
          </p:grpSpPr>
          <p:pic>
            <p:nvPicPr>
              <p:cNvPr id="138" name="Asset 24.png" descr="Asset 24.png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rot="20427424">
                <a:off x="74917" y="401855"/>
                <a:ext cx="2555563" cy="888034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>
                <a:outerShdw blurRad="266700" dist="150672" dir="5400000" rotWithShape="0">
                  <a:srgbClr val="FFFFFF"/>
                </a:outerShdw>
              </a:effectLst>
            </p:spPr>
          </p:pic>
          <p:pic>
            <p:nvPicPr>
              <p:cNvPr id="139" name="Asset 24.png" descr="Asset 24.png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rot="21497">
                <a:off x="303023" y="1011905"/>
                <a:ext cx="2099351" cy="729505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>
                <a:outerShdw blurRad="266700" dist="150672" dir="5400000" rotWithShape="0">
                  <a:srgbClr val="FFFFFF"/>
                </a:outerShdw>
              </a:effectLst>
            </p:spPr>
          </p:pic>
          <p:pic>
            <p:nvPicPr>
              <p:cNvPr id="140" name="Asset 24.png" descr="Asset 24.png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rot="1237985">
                <a:off x="351649" y="1526557"/>
                <a:ext cx="1745014" cy="60637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>
                <a:outerShdw blurRad="266700" dist="150672" dir="5400000" rotWithShape="0">
                  <a:srgbClr val="FFFFFF"/>
                </a:outerShdw>
              </a:effectLst>
            </p:spPr>
          </p:pic>
        </p:grpSp>
      </p:grpSp>
      <p:sp>
        <p:nvSpPr>
          <p:cNvPr id="143" name="Group"/>
          <p:cNvSpPr/>
          <p:nvPr/>
        </p:nvSpPr>
        <p:spPr>
          <a:xfrm>
            <a:off x="360383" y="5933661"/>
            <a:ext cx="17695827" cy="581107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extrusionOk="0">
                <a:moveTo>
                  <a:pt x="0" y="0"/>
                </a:moveTo>
                <a:lnTo>
                  <a:pt x="21600" y="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457200">
              <a:lnSpc>
                <a:spcPct val="117999"/>
              </a:lnSpc>
              <a:defRPr sz="108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>
              <a:defRPr b="0"/>
            </a:pPr>
            <a:r>
              <a:rPr lang="pt-BR" b="1" dirty="0"/>
              <a:t>fazem a diferença nos contextos em que são adicionados.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4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4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4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4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2" grpId="0" animBg="1" advAuto="0"/>
      <p:bldP spid="143" grpId="0" animBg="1" advAuto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6" name="Group"/>
          <p:cNvGrpSpPr/>
          <p:nvPr/>
        </p:nvGrpSpPr>
        <p:grpSpPr>
          <a:xfrm>
            <a:off x="2292997" y="3526739"/>
            <a:ext cx="14033799" cy="3261521"/>
            <a:chOff x="0" y="0"/>
            <a:chExt cx="14033797" cy="3261520"/>
          </a:xfrm>
        </p:grpSpPr>
        <p:grpSp>
          <p:nvGrpSpPr>
            <p:cNvPr id="150" name="Group"/>
            <p:cNvGrpSpPr/>
            <p:nvPr/>
          </p:nvGrpSpPr>
          <p:grpSpPr>
            <a:xfrm>
              <a:off x="11328399" y="-1"/>
              <a:ext cx="2705399" cy="2420942"/>
              <a:chOff x="0" y="0"/>
              <a:chExt cx="2705397" cy="2420940"/>
            </a:xfrm>
          </p:grpSpPr>
          <p:pic>
            <p:nvPicPr>
              <p:cNvPr id="147" name="Asset 24.png" descr="Asset 24.png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rot="20427424">
                <a:off x="74917" y="401855"/>
                <a:ext cx="2555563" cy="888034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>
                <a:outerShdw blurRad="266700" dist="150672" dir="5400000" rotWithShape="0">
                  <a:srgbClr val="FFFFFF"/>
                </a:outerShdw>
              </a:effectLst>
            </p:spPr>
          </p:pic>
          <p:pic>
            <p:nvPicPr>
              <p:cNvPr id="148" name="Asset 24.png" descr="Asset 24.png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rot="21497">
                <a:off x="303023" y="1011905"/>
                <a:ext cx="2099351" cy="729505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>
                <a:outerShdw blurRad="266700" dist="150672" dir="5400000" rotWithShape="0">
                  <a:srgbClr val="FFFFFF"/>
                </a:outerShdw>
              </a:effectLst>
            </p:spPr>
          </p:pic>
          <p:pic>
            <p:nvPicPr>
              <p:cNvPr id="149" name="Asset 24.png" descr="Asset 24.png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rot="1237985">
                <a:off x="351649" y="1526557"/>
                <a:ext cx="1745014" cy="60637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>
                <a:outerShdw blurRad="266700" dist="150672" dir="5400000" rotWithShape="0">
                  <a:srgbClr val="FFFFFF"/>
                </a:outerShdw>
              </a:effectLst>
            </p:spPr>
          </p:pic>
        </p:grpSp>
        <p:pic>
          <p:nvPicPr>
            <p:cNvPr id="151" name="Asset 29.png" descr="Asset 29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448070" y="175420"/>
              <a:ext cx="9258301" cy="3086101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outerShdw blurRad="76200" dist="150672" dir="5400000" rotWithShape="0">
                <a:srgbClr val="FFFFFF"/>
              </a:outerShdw>
            </a:effectLst>
          </p:spPr>
        </p:pic>
        <p:grpSp>
          <p:nvGrpSpPr>
            <p:cNvPr id="155" name="Group"/>
            <p:cNvGrpSpPr/>
            <p:nvPr/>
          </p:nvGrpSpPr>
          <p:grpSpPr>
            <a:xfrm flipH="1">
              <a:off x="-1" y="-1"/>
              <a:ext cx="2705399" cy="2420942"/>
              <a:chOff x="0" y="0"/>
              <a:chExt cx="2705397" cy="2420940"/>
            </a:xfrm>
          </p:grpSpPr>
          <p:pic>
            <p:nvPicPr>
              <p:cNvPr id="152" name="Asset 24.png" descr="Asset 24.png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rot="20427424">
                <a:off x="74917" y="401855"/>
                <a:ext cx="2555563" cy="888034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>
                <a:outerShdw blurRad="266700" dist="150672" dir="5400000" rotWithShape="0">
                  <a:srgbClr val="FFFFFF"/>
                </a:outerShdw>
              </a:effectLst>
            </p:spPr>
          </p:pic>
          <p:pic>
            <p:nvPicPr>
              <p:cNvPr id="153" name="Asset 24.png" descr="Asset 24.png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rot="21497">
                <a:off x="303023" y="1011905"/>
                <a:ext cx="2099351" cy="729505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>
                <a:outerShdw blurRad="266700" dist="150672" dir="5400000" rotWithShape="0">
                  <a:srgbClr val="FFFFFF"/>
                </a:outerShdw>
              </a:effectLst>
            </p:spPr>
          </p:pic>
          <p:pic>
            <p:nvPicPr>
              <p:cNvPr id="154" name="Asset 24.png" descr="Asset 24.png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rot="1237985">
                <a:off x="351649" y="1526557"/>
                <a:ext cx="1745014" cy="60637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>
                <a:outerShdw blurRad="266700" dist="150672" dir="5400000" rotWithShape="0">
                  <a:srgbClr val="FFFFFF"/>
                </a:outerShdw>
              </a:effectLst>
            </p:spPr>
          </p:pic>
        </p:grpSp>
      </p:grpSp>
      <p:sp>
        <p:nvSpPr>
          <p:cNvPr id="157" name="Group"/>
          <p:cNvSpPr/>
          <p:nvPr/>
        </p:nvSpPr>
        <p:spPr>
          <a:xfrm>
            <a:off x="461983" y="9595802"/>
            <a:ext cx="17695827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extrusionOk="0">
                <a:moveTo>
                  <a:pt x="0" y="0"/>
                </a:moveTo>
                <a:lnTo>
                  <a:pt x="21600" y="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457200">
              <a:lnSpc>
                <a:spcPct val="117999"/>
              </a:lnSpc>
              <a:defRPr sz="79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>
              <a:defRPr b="0"/>
            </a:pPr>
            <a:r>
              <a:rPr b="1"/>
              <a:t>quando temos um coração puro, praticamos a humildade, mostramos misericórdia, promovemos a paz e resistimos à opressão.</a:t>
            </a:r>
          </a:p>
        </p:txBody>
      </p:sp>
      <p:pic>
        <p:nvPicPr>
          <p:cNvPr id="158" name="Group" descr="Group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86834" y="1442402"/>
            <a:ext cx="6502401" cy="3098801"/>
          </a:xfrm>
          <a:prstGeom prst="rect">
            <a:avLst/>
          </a:prstGeom>
          <a:ln w="12700">
            <a:miter lim="400000"/>
          </a:ln>
          <a:effectLst>
            <a:outerShdw blurRad="38100" dist="150672" dir="5400000" rotWithShape="0">
              <a:srgbClr val="000000"/>
            </a:outerShdw>
          </a:effectLst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4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4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4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4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800"/>
                            </p:stCondLst>
                            <p:childTnLst>
                              <p:par>
                                <p:cTn id="1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4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4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6" grpId="0" animBg="1" advAuto="0"/>
      <p:bldP spid="157" grpId="0" animBg="1" advAuto="0"/>
      <p:bldP spid="158" grpId="0" animBg="1" advAuto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5" name="Group"/>
          <p:cNvGrpSpPr/>
          <p:nvPr/>
        </p:nvGrpSpPr>
        <p:grpSpPr>
          <a:xfrm>
            <a:off x="9979769" y="7645400"/>
            <a:ext cx="10062254" cy="5815289"/>
            <a:chOff x="0" y="0"/>
            <a:chExt cx="10062253" cy="5815288"/>
          </a:xfrm>
        </p:grpSpPr>
        <p:pic>
          <p:nvPicPr>
            <p:cNvPr id="162" name="Asset 18.png" descr="Asset 18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750915" y="464153"/>
              <a:ext cx="3556143" cy="1948847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outerShdw blurRad="266700" dist="150672" dir="5400000" rotWithShape="0">
                <a:srgbClr val="FFFFFF"/>
              </a:outerShdw>
            </a:effectLst>
          </p:spPr>
        </p:pic>
        <p:pic>
          <p:nvPicPr>
            <p:cNvPr id="163" name="Asset 19.png" descr="Asset 19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0"/>
              <a:ext cx="8746381" cy="5815289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outerShdw blurRad="266700" dist="150672" dir="5400000" rotWithShape="0">
                <a:srgbClr val="000000"/>
              </a:outerShdw>
            </a:effectLst>
          </p:spPr>
        </p:pic>
        <p:pic>
          <p:nvPicPr>
            <p:cNvPr id="164" name="Asset 15.png" descr="Asset 15.png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10651883">
              <a:off x="5399506" y="3215095"/>
              <a:ext cx="4627762" cy="172424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169" name="Group"/>
          <p:cNvGrpSpPr/>
          <p:nvPr/>
        </p:nvGrpSpPr>
        <p:grpSpPr>
          <a:xfrm>
            <a:off x="675084" y="1271697"/>
            <a:ext cx="12979544" cy="6797648"/>
            <a:chOff x="0" y="0"/>
            <a:chExt cx="12979542" cy="6797647"/>
          </a:xfrm>
        </p:grpSpPr>
        <p:pic>
          <p:nvPicPr>
            <p:cNvPr id="166" name="Asset 16.png" descr="Asset 16.png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816600" y="0"/>
              <a:ext cx="7162943" cy="1979503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outerShdw blurRad="266700" dist="150672" dir="5400000" rotWithShape="0">
                <a:srgbClr val="FFFFFF"/>
              </a:outerShdw>
            </a:effectLst>
          </p:spPr>
        </p:pic>
        <p:pic>
          <p:nvPicPr>
            <p:cNvPr id="167" name="Asset 17.png" descr="Asset 17.png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0" y="709473"/>
              <a:ext cx="9279556" cy="6088175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outerShdw blurRad="266700" dist="150672" dir="5400000" rotWithShape="0">
                <a:srgbClr val="000000"/>
              </a:outerShdw>
            </a:effectLst>
          </p:spPr>
        </p:pic>
        <p:pic>
          <p:nvPicPr>
            <p:cNvPr id="168" name="Asset 15.png" descr="Asset 15.png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11191839">
              <a:off x="6626990" y="3848397"/>
              <a:ext cx="4627762" cy="172424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5" grpId="0" animBg="1" advAuto="0"/>
      <p:bldP spid="169" grpId="0" animBg="1" advAuto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5" name="Group"/>
          <p:cNvGrpSpPr/>
          <p:nvPr/>
        </p:nvGrpSpPr>
        <p:grpSpPr>
          <a:xfrm>
            <a:off x="14736400" y="3670275"/>
            <a:ext cx="8350484" cy="5040440"/>
            <a:chOff x="0" y="0"/>
            <a:chExt cx="8350483" cy="5040438"/>
          </a:xfrm>
        </p:grpSpPr>
        <p:pic>
          <p:nvPicPr>
            <p:cNvPr id="173" name="Asset 31.png" descr="Asset 31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8350484" cy="3590177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outerShdw blurRad="38100" dist="150672" dir="5400000" rotWithShape="0">
                <a:srgbClr val="000000"/>
              </a:outerShdw>
            </a:effectLst>
          </p:spPr>
        </p:pic>
        <p:pic>
          <p:nvPicPr>
            <p:cNvPr id="174" name="Asset 32.png" descr="Asset 32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01251" y="2673112"/>
              <a:ext cx="6147982" cy="2367327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outerShdw blurRad="38100" dist="150672" dir="5400000" rotWithShape="0">
                <a:srgbClr val="FFFFFF"/>
              </a:outerShdw>
            </a:effectLst>
          </p:spPr>
        </p:pic>
      </p:grpSp>
      <p:grpSp>
        <p:nvGrpSpPr>
          <p:cNvPr id="178" name="Group"/>
          <p:cNvGrpSpPr/>
          <p:nvPr/>
        </p:nvGrpSpPr>
        <p:grpSpPr>
          <a:xfrm>
            <a:off x="661193" y="2198712"/>
            <a:ext cx="13249459" cy="4196691"/>
            <a:chOff x="0" y="0"/>
            <a:chExt cx="13249457" cy="4196690"/>
          </a:xfrm>
        </p:grpSpPr>
        <p:sp>
          <p:nvSpPr>
            <p:cNvPr id="176" name="Quando consideramos o ensino de Jesus, vale a pena ter em mente Seus interlocutores e as circunstâncias em que eles viviam."/>
            <p:cNvSpPr/>
            <p:nvPr/>
          </p:nvSpPr>
          <p:spPr>
            <a:xfrm>
              <a:off x="1832790" y="4196690"/>
              <a:ext cx="11416668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 algn="l" defTabSz="457200">
                <a:lnSpc>
                  <a:spcPct val="117999"/>
                </a:lnSpc>
                <a:defRPr sz="7900"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>
                <a:defRPr b="0"/>
              </a:pPr>
              <a:r>
                <a:rPr b="1"/>
                <a:t>Quando consideramos o ensino de Jesus, vale a pena ter em mente Seus interlocutores e as circunstâncias em que eles viviam.</a:t>
              </a:r>
            </a:p>
          </p:txBody>
        </p:sp>
        <p:pic>
          <p:nvPicPr>
            <p:cNvPr id="177" name="Asset 27.png" descr="Asset 27.png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0" y="0"/>
              <a:ext cx="1644229" cy="164422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400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4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40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40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5" grpId="0" animBg="1" advAuto="0"/>
      <p:bldP spid="178" grpId="0" animBg="1" advAuto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2" name="Asset 33.png" descr="Asset 33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1959" y="5545141"/>
            <a:ext cx="8252253" cy="2625718"/>
          </a:xfrm>
          <a:prstGeom prst="rect">
            <a:avLst/>
          </a:prstGeom>
          <a:ln w="12700">
            <a:miter lim="400000"/>
          </a:ln>
          <a:effectLst>
            <a:outerShdw blurRad="38100" dist="150672" dir="5400000" rotWithShape="0">
              <a:srgbClr val="FFFFFF"/>
            </a:outerShdw>
          </a:effectLst>
        </p:spPr>
      </p:pic>
      <p:pic>
        <p:nvPicPr>
          <p:cNvPr id="183" name="Asset 34.png" descr="Asset 34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51183" y="7922997"/>
            <a:ext cx="11924308" cy="2625718"/>
          </a:xfrm>
          <a:prstGeom prst="rect">
            <a:avLst/>
          </a:prstGeom>
          <a:ln w="12700">
            <a:miter lim="400000"/>
          </a:ln>
          <a:effectLst>
            <a:outerShdw blurRad="38100" dist="150672" dir="5400000" rotWithShape="0">
              <a:srgbClr val="FFFFFF"/>
            </a:outerShdw>
          </a:effectLst>
        </p:spPr>
      </p:pic>
      <p:pic>
        <p:nvPicPr>
          <p:cNvPr id="184" name="Asset 35.png" descr="Asset 35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07883" y="10139949"/>
            <a:ext cx="7383595" cy="2625717"/>
          </a:xfrm>
          <a:prstGeom prst="rect">
            <a:avLst/>
          </a:prstGeom>
          <a:ln w="12700">
            <a:miter lim="400000"/>
          </a:ln>
          <a:effectLst>
            <a:outerShdw blurRad="38100" dist="150672" dir="5400000" rotWithShape="0">
              <a:srgbClr val="FFFFFF"/>
            </a:outerShdw>
          </a:effectLst>
        </p:spPr>
      </p:pic>
      <p:sp>
        <p:nvSpPr>
          <p:cNvPr id="185" name="Ao ensinar essas pessoas, Jesus estava evidentemente interessado em oferecer-lhes um modo de:"/>
          <p:cNvSpPr txBox="1"/>
          <p:nvPr/>
        </p:nvSpPr>
        <p:spPr>
          <a:xfrm>
            <a:off x="2951183" y="1207842"/>
            <a:ext cx="15870003" cy="37711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457200">
              <a:lnSpc>
                <a:spcPct val="117999"/>
              </a:lnSpc>
              <a:defRPr sz="76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>
              <a:defRPr b="0"/>
            </a:pPr>
            <a:r>
              <a:rPr b="1"/>
              <a:t>Ao ensinar essas pessoas, Jesus estava evidentemente interessado em oferecer-lhes um modo de:</a:t>
            </a:r>
          </a:p>
        </p:txBody>
      </p:sp>
      <p:pic>
        <p:nvPicPr>
          <p:cNvPr id="186" name="Asset 27.png" descr="Asset 27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16793" y="979512"/>
            <a:ext cx="1644230" cy="164422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400" fill="hold"/>
                                        <p:tgtEl>
                                          <p:spTgt spid="1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1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400"/>
                            </p:stCondLst>
                            <p:childTnLst>
                              <p:par>
                                <p:cTn id="1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400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400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800"/>
                            </p:stCondLst>
                            <p:childTnLst>
                              <p:par>
                                <p:cTn id="1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400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400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2" grpId="0" animBg="1" advAuto="0"/>
      <p:bldP spid="183" grpId="0" animBg="1" advAuto="0"/>
      <p:bldP spid="184" grpId="0" animBg="1" advAuto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0" name="Group" descr="Group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10321" y="9278847"/>
            <a:ext cx="16083559" cy="4327706"/>
          </a:xfrm>
          <a:prstGeom prst="rect">
            <a:avLst/>
          </a:prstGeom>
          <a:ln w="12700">
            <a:miter lim="400000"/>
          </a:ln>
          <a:effectLst>
            <a:outerShdw blurRad="76200" dist="150672" dir="5400000" rotWithShape="0">
              <a:srgbClr val="000000"/>
            </a:outerShdw>
          </a:effectLst>
        </p:spPr>
      </p:pic>
      <p:grpSp>
        <p:nvGrpSpPr>
          <p:cNvPr id="193" name="Group"/>
          <p:cNvGrpSpPr/>
          <p:nvPr/>
        </p:nvGrpSpPr>
        <p:grpSpPr>
          <a:xfrm>
            <a:off x="1016793" y="979512"/>
            <a:ext cx="17804393" cy="3999451"/>
            <a:chOff x="0" y="0"/>
            <a:chExt cx="17804391" cy="3999450"/>
          </a:xfrm>
        </p:grpSpPr>
        <p:sp>
          <p:nvSpPr>
            <p:cNvPr id="191" name="Os cenários descritos por Jesus eram experiências comuns para muitos que O ouviam."/>
            <p:cNvSpPr txBox="1"/>
            <p:nvPr/>
          </p:nvSpPr>
          <p:spPr>
            <a:xfrm>
              <a:off x="1934390" y="228330"/>
              <a:ext cx="15870002" cy="377112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 algn="l" defTabSz="457200">
                <a:lnSpc>
                  <a:spcPct val="117999"/>
                </a:lnSpc>
                <a:defRPr sz="7600"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>
                <a:defRPr b="0"/>
              </a:pPr>
              <a:r>
                <a:rPr b="1"/>
                <a:t>Os cenários descritos por Jesus eram experiências comuns para muitos que O ouviam.</a:t>
              </a:r>
            </a:p>
          </p:txBody>
        </p:sp>
        <p:pic>
          <p:nvPicPr>
            <p:cNvPr id="192" name="Asset 27.png" descr="Asset 27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0"/>
              <a:ext cx="1644229" cy="164422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196" name="Group"/>
          <p:cNvGrpSpPr/>
          <p:nvPr/>
        </p:nvGrpSpPr>
        <p:grpSpPr>
          <a:xfrm>
            <a:off x="1016793" y="5399112"/>
            <a:ext cx="17804394" cy="4173718"/>
            <a:chOff x="0" y="0"/>
            <a:chExt cx="17804392" cy="4173717"/>
          </a:xfrm>
        </p:grpSpPr>
        <p:sp>
          <p:nvSpPr>
            <p:cNvPr id="194" name="Esses ouvintes eram muitas vezes agredidos violentamente por seus:"/>
            <p:cNvSpPr txBox="1"/>
            <p:nvPr/>
          </p:nvSpPr>
          <p:spPr>
            <a:xfrm>
              <a:off x="1934390" y="54064"/>
              <a:ext cx="15870002" cy="411965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 algn="l" defTabSz="457200">
                <a:lnSpc>
                  <a:spcPct val="117999"/>
                </a:lnSpc>
                <a:defRPr sz="7600"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>
                <a:defRPr b="0"/>
              </a:pPr>
              <a:r>
                <a:rPr lang="pt-BR" b="1" dirty="0"/>
                <a:t>Esses ouvintes eram muitas vezes agredidos violentamente por seus</a:t>
              </a:r>
            </a:p>
          </p:txBody>
        </p:sp>
        <p:pic>
          <p:nvPicPr>
            <p:cNvPr id="195" name="Asset 27.png" descr="Asset 27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0"/>
              <a:ext cx="1644229" cy="164422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400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400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0" grpId="0" animBg="1" advAuto="0"/>
      <p:bldP spid="193" grpId="0" animBg="1" advAuto="0"/>
      <p:bldP spid="196" grpId="0" animBg="1" advAuto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0" name="Asset 20.png" descr="Asset 20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81733" y="4595819"/>
            <a:ext cx="11023498" cy="2038665"/>
          </a:xfrm>
          <a:prstGeom prst="rect">
            <a:avLst/>
          </a:prstGeom>
          <a:ln w="12700">
            <a:miter lim="400000"/>
          </a:ln>
          <a:effectLst>
            <a:outerShdw blurRad="266700" dist="150672" dir="5400000" rotWithShape="0">
              <a:srgbClr val="FFFFFF"/>
            </a:outerShdw>
          </a:effectLst>
        </p:spPr>
      </p:pic>
      <p:pic>
        <p:nvPicPr>
          <p:cNvPr id="201" name="Asset 21.png" descr="Asset 21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94234" y="4692064"/>
            <a:ext cx="15112088" cy="6450599"/>
          </a:xfrm>
          <a:prstGeom prst="rect">
            <a:avLst/>
          </a:prstGeom>
          <a:ln w="12700">
            <a:miter lim="400000"/>
          </a:ln>
          <a:effectLst>
            <a:outerShdw blurRad="266700" dist="150672" dir="5400000" rotWithShape="0">
              <a:srgbClr val="000000"/>
            </a:outerShdw>
          </a:effectLst>
        </p:spPr>
      </p:pic>
      <p:pic>
        <p:nvPicPr>
          <p:cNvPr id="202" name="Asset 15.png" descr="Asset 15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2473538">
            <a:off x="3327716" y="7920856"/>
            <a:ext cx="10413368" cy="3879884"/>
          </a:xfrm>
          <a:prstGeom prst="rect">
            <a:avLst/>
          </a:prstGeom>
          <a:ln w="12700">
            <a:miter lim="400000"/>
          </a:ln>
          <a:effectLst>
            <a:outerShdw blurRad="266700" dist="150672" dir="5400000" rotWithShape="0">
              <a:srgbClr val="FFFFFF"/>
            </a:outerShdw>
          </a:effectLst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400" fill="hold"/>
                                        <p:tgtEl>
                                          <p:spTgt spid="2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2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400"/>
                            </p:stCondLst>
                            <p:childTnLst>
                              <p:par>
                                <p:cTn id="1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400" fill="hold"/>
                                        <p:tgtEl>
                                          <p:spTgt spid="2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400" fill="hold"/>
                                        <p:tgtEl>
                                          <p:spTgt spid="2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800"/>
                            </p:stCondLst>
                            <p:childTnLst>
                              <p:par>
                                <p:cTn id="1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40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40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0" grpId="0" animBg="1" advAuto="0"/>
      <p:bldP spid="201" grpId="0" animBg="1" advAuto="0"/>
      <p:bldP spid="202" grpId="0" animBg="1" advAuto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8" name="Group"/>
          <p:cNvGrpSpPr/>
          <p:nvPr/>
        </p:nvGrpSpPr>
        <p:grpSpPr>
          <a:xfrm>
            <a:off x="1559295" y="8311359"/>
            <a:ext cx="16113980" cy="3825893"/>
            <a:chOff x="0" y="0"/>
            <a:chExt cx="16113978" cy="3825892"/>
          </a:xfrm>
        </p:grpSpPr>
        <p:pic>
          <p:nvPicPr>
            <p:cNvPr id="206" name="Asset 31.png" descr="Asset 31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235716"/>
              <a:ext cx="8350484" cy="3590177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outerShdw blurRad="38100" dist="150672" dir="5400000" rotWithShape="0">
                <a:srgbClr val="000000"/>
              </a:outerShdw>
            </a:effectLst>
          </p:spPr>
        </p:pic>
        <p:pic>
          <p:nvPicPr>
            <p:cNvPr id="207" name="Asset 37.png" descr="Asset 37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259119" y="0"/>
              <a:ext cx="6854860" cy="3357955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outerShdw blurRad="38100" dist="150672" dir="5400000" rotWithShape="0">
                <a:srgbClr val="FFFFFF"/>
              </a:outerShdw>
            </a:effectLst>
          </p:spPr>
        </p:pic>
      </p:grpSp>
      <p:grpSp>
        <p:nvGrpSpPr>
          <p:cNvPr id="211" name="Group"/>
          <p:cNvGrpSpPr/>
          <p:nvPr/>
        </p:nvGrpSpPr>
        <p:grpSpPr>
          <a:xfrm>
            <a:off x="610393" y="1589112"/>
            <a:ext cx="18884291" cy="5884683"/>
            <a:chOff x="0" y="0"/>
            <a:chExt cx="18884289" cy="5884681"/>
          </a:xfrm>
        </p:grpSpPr>
        <p:sp>
          <p:nvSpPr>
            <p:cNvPr id="209" name="Ocasião em que Jesus recebeu uma pergunta e deu uma resposta bastante diferente da expectativa, registrado em:"/>
            <p:cNvSpPr/>
            <p:nvPr/>
          </p:nvSpPr>
          <p:spPr>
            <a:xfrm>
              <a:off x="1832790" y="171901"/>
              <a:ext cx="17051499" cy="57127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 algn="l" defTabSz="457200">
                <a:lnSpc>
                  <a:spcPct val="117999"/>
                </a:lnSpc>
                <a:defRPr sz="7900"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>
                <a:defRPr b="0"/>
              </a:pPr>
              <a:r>
                <a:rPr lang="pt-BR" b="1" dirty="0"/>
                <a:t>Ocasião em que Jesus recebeu uma pergunta e deu uma resposta bastante diferente da expectativa, registrada em</a:t>
              </a:r>
            </a:p>
          </p:txBody>
        </p:sp>
        <p:pic>
          <p:nvPicPr>
            <p:cNvPr id="210" name="Asset 27.png" descr="Asset 27.png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0" y="0"/>
              <a:ext cx="1644229" cy="164422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400" fill="hold"/>
                                        <p:tgtEl>
                                          <p:spTgt spid="2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2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4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400" fill="hold"/>
                                        <p:tgtEl>
                                          <p:spTgt spid="2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400" fill="hold"/>
                                        <p:tgtEl>
                                          <p:spTgt spid="2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8" grpId="0" animBg="1" advAuto="0"/>
      <p:bldP spid="211" grpId="0" animBg="1" advAuto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9" name="Group"/>
          <p:cNvGrpSpPr/>
          <p:nvPr/>
        </p:nvGrpSpPr>
        <p:grpSpPr>
          <a:xfrm>
            <a:off x="-127000" y="336450"/>
            <a:ext cx="20961356" cy="5886551"/>
            <a:chOff x="0" y="0"/>
            <a:chExt cx="20961355" cy="5886550"/>
          </a:xfrm>
        </p:grpSpPr>
        <p:sp>
          <p:nvSpPr>
            <p:cNvPr id="215" name="Sempre que o fizestes a um destes Meus pequeninos irmãos, a Mim o fizestes"/>
            <p:cNvSpPr txBox="1"/>
            <p:nvPr/>
          </p:nvSpPr>
          <p:spPr>
            <a:xfrm>
              <a:off x="846412" y="1780373"/>
              <a:ext cx="20114943" cy="287835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/>
            <a:p>
              <a:pPr defTabSz="457200">
                <a:lnSpc>
                  <a:spcPct val="117999"/>
                </a:lnSpc>
                <a:defRPr sz="8000" b="0" i="1">
                  <a:latin typeface="Arial"/>
                  <a:ea typeface="Arial"/>
                  <a:cs typeface="Arial"/>
                  <a:sym typeface="Arial"/>
                </a:defRPr>
              </a:pPr>
              <a:r>
                <a:rPr lang="pt-BR" dirty="0"/>
                <a:t>Sempre que o fizestes a um destes Meus </a:t>
              </a:r>
              <a:r>
                <a:rPr lang="pt-BR" b="1" dirty="0"/>
                <a:t>pequeninos</a:t>
              </a:r>
              <a:r>
                <a:rPr lang="pt-BR" dirty="0"/>
                <a:t> irmãos, a Mim o fizestes.</a:t>
              </a:r>
            </a:p>
          </p:txBody>
        </p:sp>
        <p:sp>
          <p:nvSpPr>
            <p:cNvPr id="216" name="Mateus 25:40"/>
            <p:cNvSpPr txBox="1"/>
            <p:nvPr/>
          </p:nvSpPr>
          <p:spPr>
            <a:xfrm>
              <a:off x="628131" y="4927463"/>
              <a:ext cx="5201175" cy="95297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 algn="l" defTabSz="457200">
                <a:lnSpc>
                  <a:spcPct val="117999"/>
                </a:lnSpc>
                <a:defRPr sz="6000" i="1"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t>Mateus 25:40</a:t>
              </a:r>
            </a:p>
          </p:txBody>
        </p:sp>
        <p:sp>
          <p:nvSpPr>
            <p:cNvPr id="217" name="Line"/>
            <p:cNvSpPr/>
            <p:nvPr/>
          </p:nvSpPr>
          <p:spPr>
            <a:xfrm>
              <a:off x="0" y="5886549"/>
              <a:ext cx="5837216" cy="1"/>
            </a:xfrm>
            <a:prstGeom prst="line">
              <a:avLst/>
            </a:prstGeom>
            <a:noFill/>
            <a:ln w="63500" cap="flat">
              <a:solidFill>
                <a:srgbClr val="000000"/>
              </a:solidFill>
              <a:prstDash val="solid"/>
              <a:miter lim="400000"/>
              <a:tailEnd type="oval" w="med" len="med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pic>
          <p:nvPicPr>
            <p:cNvPr id="218" name="Asset 8.png" descr="Asset 8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028327" y="0"/>
              <a:ext cx="1751113" cy="175111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224" name="Group"/>
          <p:cNvGrpSpPr/>
          <p:nvPr/>
        </p:nvGrpSpPr>
        <p:grpSpPr>
          <a:xfrm>
            <a:off x="-164528" y="6432450"/>
            <a:ext cx="21882825" cy="6496151"/>
            <a:chOff x="0" y="0"/>
            <a:chExt cx="21882823" cy="6496150"/>
          </a:xfrm>
        </p:grpSpPr>
        <p:sp>
          <p:nvSpPr>
            <p:cNvPr id="220" name="Sempre que o deixastes de fazer a um destes mais pequeninos, a Mim o deixastes de fazer"/>
            <p:cNvSpPr txBox="1"/>
            <p:nvPr/>
          </p:nvSpPr>
          <p:spPr>
            <a:xfrm>
              <a:off x="0" y="1647141"/>
              <a:ext cx="21882823" cy="287835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/>
            <a:p>
              <a:pPr defTabSz="457200">
                <a:lnSpc>
                  <a:spcPct val="117999"/>
                </a:lnSpc>
                <a:defRPr sz="8000" b="0" i="1">
                  <a:latin typeface="Arial"/>
                  <a:ea typeface="Arial"/>
                  <a:cs typeface="Arial"/>
                  <a:sym typeface="Arial"/>
                </a:defRPr>
              </a:pPr>
              <a:r>
                <a:rPr lang="pt-BR" dirty="0"/>
                <a:t>Sempre que o deixastes de fazer a um destes mais </a:t>
              </a:r>
              <a:r>
                <a:rPr lang="pt-BR" b="1" dirty="0"/>
                <a:t>pequeninos</a:t>
              </a:r>
              <a:r>
                <a:rPr lang="pt-BR" dirty="0"/>
                <a:t>, a Mim o deixastes de fazer.</a:t>
              </a:r>
            </a:p>
          </p:txBody>
        </p:sp>
        <p:pic>
          <p:nvPicPr>
            <p:cNvPr id="221" name="Asset 8.png" descr="Asset 8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065854" y="0"/>
              <a:ext cx="1751113" cy="175111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22" name="Mateus 25:45"/>
            <p:cNvSpPr txBox="1"/>
            <p:nvPr/>
          </p:nvSpPr>
          <p:spPr>
            <a:xfrm>
              <a:off x="665658" y="5537063"/>
              <a:ext cx="5201175" cy="95297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 algn="l" defTabSz="457200">
                <a:lnSpc>
                  <a:spcPct val="117999"/>
                </a:lnSpc>
                <a:defRPr sz="6000" i="1"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t>Mateus 25:45</a:t>
              </a:r>
            </a:p>
          </p:txBody>
        </p:sp>
        <p:sp>
          <p:nvSpPr>
            <p:cNvPr id="223" name="Line"/>
            <p:cNvSpPr/>
            <p:nvPr/>
          </p:nvSpPr>
          <p:spPr>
            <a:xfrm>
              <a:off x="37527" y="6496149"/>
              <a:ext cx="5837216" cy="1"/>
            </a:xfrm>
            <a:prstGeom prst="line">
              <a:avLst/>
            </a:prstGeom>
            <a:noFill/>
            <a:ln w="63500" cap="flat">
              <a:solidFill>
                <a:srgbClr val="000000"/>
              </a:solidFill>
              <a:prstDash val="solid"/>
              <a:miter lim="400000"/>
              <a:tailEnd type="oval" w="med" len="med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9" grpId="0" animBg="1" advAuto="0"/>
      <p:bldP spid="224" grpId="0" animBg="1" advAuto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0" name="Group"/>
          <p:cNvGrpSpPr/>
          <p:nvPr/>
        </p:nvGrpSpPr>
        <p:grpSpPr>
          <a:xfrm>
            <a:off x="3489697" y="1018890"/>
            <a:ext cx="13864792" cy="3182995"/>
            <a:chOff x="0" y="0"/>
            <a:chExt cx="13864790" cy="3182993"/>
          </a:xfrm>
        </p:grpSpPr>
        <p:pic>
          <p:nvPicPr>
            <p:cNvPr id="228" name="Asset 31.png" descr="Asset 31.png"/>
            <p:cNvPicPr>
              <a:picLocks noChangeAspect="1"/>
            </p:cNvPicPr>
            <p:nvPr/>
          </p:nvPicPr>
          <p:blipFill>
            <a:blip r:embed="rId3"/>
            <a:srcRect t="6026" b="18455"/>
            <a:stretch>
              <a:fillRect/>
            </a:stretch>
          </p:blipFill>
          <p:spPr>
            <a:xfrm>
              <a:off x="-1" y="0"/>
              <a:ext cx="9803473" cy="3182994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outerShdw blurRad="38100" dist="150672" dir="5400000" rotWithShape="0">
                <a:srgbClr val="000000"/>
              </a:outerShdw>
            </a:effectLst>
          </p:spPr>
        </p:pic>
        <p:pic>
          <p:nvPicPr>
            <p:cNvPr id="229" name="Asset 37.png" descr="Asset 37.png"/>
            <p:cNvPicPr>
              <a:picLocks noChangeAspect="1"/>
            </p:cNvPicPr>
            <p:nvPr/>
          </p:nvPicPr>
          <p:blipFill>
            <a:blip r:embed="rId4"/>
            <a:srcRect t="13610" r="62789" b="16948"/>
            <a:stretch>
              <a:fillRect/>
            </a:stretch>
          </p:blipFill>
          <p:spPr>
            <a:xfrm>
              <a:off x="10870209" y="5843"/>
              <a:ext cx="2994582" cy="2737528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outerShdw blurRad="38100" dist="150672" dir="5400000" rotWithShape="0">
                <a:srgbClr val="FFFFFF"/>
              </a:outerShdw>
            </a:effectLst>
          </p:spPr>
        </p:pic>
      </p:grpSp>
      <p:sp>
        <p:nvSpPr>
          <p:cNvPr id="231" name="Group"/>
          <p:cNvSpPr/>
          <p:nvPr/>
        </p:nvSpPr>
        <p:spPr>
          <a:xfrm>
            <a:off x="1366316" y="3754371"/>
            <a:ext cx="18111553" cy="284366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extrusionOk="0">
                <a:moveTo>
                  <a:pt x="0" y="0"/>
                </a:moveTo>
                <a:lnTo>
                  <a:pt x="21600" y="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457200">
              <a:lnSpc>
                <a:spcPct val="117999"/>
              </a:lnSpc>
              <a:defRPr sz="79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>
              <a:defRPr b="0"/>
            </a:pPr>
            <a:r>
              <a:rPr lang="pt-BR" b="1" dirty="0"/>
              <a:t>Jesus apresentou respostas mais diretas às perguntas dos discípulos,</a:t>
            </a:r>
          </a:p>
        </p:txBody>
      </p:sp>
      <p:grpSp>
        <p:nvGrpSpPr>
          <p:cNvPr id="234" name="Group"/>
          <p:cNvGrpSpPr/>
          <p:nvPr/>
        </p:nvGrpSpPr>
        <p:grpSpPr>
          <a:xfrm>
            <a:off x="1524793" y="7075512"/>
            <a:ext cx="18557068" cy="6022285"/>
            <a:chOff x="0" y="0"/>
            <a:chExt cx="18557066" cy="6022283"/>
          </a:xfrm>
        </p:grpSpPr>
        <p:sp>
          <p:nvSpPr>
            <p:cNvPr id="232" name="Dando sinais e advertências sobre a destruição de Jerusalém e o fim dos tempos, mas Ele enfatizou a necessidade de “vigiar” e viver de maneira apropriada à luz da promessa de Sua segunda vinda."/>
            <p:cNvSpPr/>
            <p:nvPr/>
          </p:nvSpPr>
          <p:spPr>
            <a:xfrm>
              <a:off x="1934390" y="34299"/>
              <a:ext cx="16622676" cy="59879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 algn="l" defTabSz="457200">
                <a:lnSpc>
                  <a:spcPct val="117999"/>
                </a:lnSpc>
                <a:defRPr sz="6600" b="0" i="1"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rPr lang="pt-BR" dirty="0"/>
                <a:t>dando sinais e advertências sobre a destruição de Jerusalém e o fim dos tempos, mas Ele enfatizou a necessidade de “vigiar” e viver de maneira apropriada à luz da promessa de Sua segunda vinda.</a:t>
              </a:r>
            </a:p>
          </p:txBody>
        </p:sp>
        <p:pic>
          <p:nvPicPr>
            <p:cNvPr id="233" name="Asset 27.png" descr="Asset 27.png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0" y="0"/>
              <a:ext cx="1644229" cy="164422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400" fill="hold"/>
                                        <p:tgtEl>
                                          <p:spTgt spid="2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2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4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400" fill="hold"/>
                                        <p:tgtEl>
                                          <p:spTgt spid="2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400" fill="hold"/>
                                        <p:tgtEl>
                                          <p:spTgt spid="2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800"/>
                            </p:stCondLst>
                            <p:childTnLst>
                              <p:par>
                                <p:cTn id="1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400" fill="hold"/>
                                        <p:tgtEl>
                                          <p:spTgt spid="2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400" fill="hold"/>
                                        <p:tgtEl>
                                          <p:spTgt spid="2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0" grpId="0" animBg="1" advAuto="0"/>
      <p:bldP spid="231" grpId="0" animBg="1" advAuto="0"/>
      <p:bldP spid="234" grpId="0" animBg="1" advAuto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Off val="16847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Background-1.png" descr="Background-1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64" name="Network - 45961.mp4" descr="Network - 45961.mp4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65" name="Asset 1.png" descr="Asset 1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01758" y="5873602"/>
            <a:ext cx="7706600" cy="1426360"/>
          </a:xfrm>
          <a:prstGeom prst="rect">
            <a:avLst/>
          </a:prstGeom>
          <a:ln w="12700">
            <a:miter lim="400000"/>
          </a:ln>
        </p:spPr>
      </p:pic>
      <p:pic>
        <p:nvPicPr>
          <p:cNvPr id="66" name="Asset 2.png" descr="Asset 2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13302" y="7129218"/>
            <a:ext cx="12401320" cy="3164037"/>
          </a:xfrm>
          <a:prstGeom prst="rect">
            <a:avLst/>
          </a:prstGeom>
          <a:ln w="12700">
            <a:miter lim="400000"/>
          </a:ln>
        </p:spPr>
      </p:pic>
      <p:pic>
        <p:nvPicPr>
          <p:cNvPr id="67" name="Asset 3.png" descr="Asset 3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66576" y="214839"/>
            <a:ext cx="3762623" cy="4886820"/>
          </a:xfrm>
          <a:prstGeom prst="rect">
            <a:avLst/>
          </a:prstGeom>
          <a:ln w="12700">
            <a:miter lim="400000"/>
          </a:ln>
        </p:spPr>
      </p:pic>
      <p:pic>
        <p:nvPicPr>
          <p:cNvPr id="68" name="Asset 4.png" descr="Asset 4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06406" y="12112266"/>
            <a:ext cx="5192601" cy="1170483"/>
          </a:xfrm>
          <a:prstGeom prst="rect">
            <a:avLst/>
          </a:prstGeom>
          <a:ln w="12700">
            <a:miter lim="400000"/>
          </a:ln>
        </p:spPr>
      </p:pic>
      <p:pic>
        <p:nvPicPr>
          <p:cNvPr id="69" name="Background-2.png" descr="Background-2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70" name="Asset 5.png" descr="Asset 5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991981" y="714248"/>
            <a:ext cx="8712455" cy="1569607"/>
          </a:xfrm>
          <a:prstGeom prst="rect">
            <a:avLst/>
          </a:prstGeom>
          <a:ln w="12700">
            <a:miter lim="400000"/>
          </a:ln>
        </p:spPr>
      </p:pic>
      <p:pic>
        <p:nvPicPr>
          <p:cNvPr id="71" name="Asset 6.png" descr="Asset 6.png"/>
          <p:cNvPicPr>
            <a:picLocks noChangeAspect="1"/>
          </p:cNvPicPr>
          <p:nvPr/>
        </p:nvPicPr>
        <p:blipFill>
          <a:blip r:embed="rId13"/>
          <a:srcRect t="23549" b="26743"/>
          <a:stretch>
            <a:fillRect/>
          </a:stretch>
        </p:blipFill>
        <p:spPr>
          <a:xfrm>
            <a:off x="6542471" y="2231584"/>
            <a:ext cx="12693342" cy="297379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30" fill="hold"/>
                                        <p:tgtEl>
                                          <p:spTgt spid="6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0030"/>
                            </p:stCondLst>
                            <p:childTnLst>
                              <p:par>
                                <p:cTn id="8" presetID="9" presetClass="emph" presetSubtype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indefinite"/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0" dur="indefinite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0030"/>
                            </p:stCondLst>
                            <p:childTnLst>
                              <p:par>
                                <p:cTn id="12" presetID="10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6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630"/>
                            </p:stCondLst>
                            <p:childTnLst>
                              <p:par>
                                <p:cTn id="16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6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1230"/>
                            </p:stCondLst>
                            <p:childTnLst>
                              <p:par>
                                <p:cTn id="21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6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1830"/>
                            </p:stCondLst>
                            <p:childTnLst>
                              <p:par>
                                <p:cTn id="26" presetID="-1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000 0.000000 L -0.209454 -0.105263" pathEditMode="relative">
                                      <p:cBhvr>
                                        <p:cTn id="27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2330"/>
                            </p:stCondLst>
                            <p:childTnLst>
                              <p:par>
                                <p:cTn id="29" presetID="6" presetClass="emp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0" dur="500" fill="hold"/>
                                        <p:tgtEl>
                                          <p:spTgt spid="67"/>
                                        </p:tgtEl>
                                      </p:cBhvr>
                                      <p:by x="53515" y="53515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2830"/>
                            </p:stCondLst>
                            <p:childTnLst>
                              <p:par>
                                <p:cTn id="32" presetID="-1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000 0.000000 L -0.048125 -0.445680" pathEditMode="relative">
                                      <p:cBhvr>
                                        <p:cTn id="33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3330"/>
                            </p:stCondLst>
                            <p:childTnLst>
                              <p:par>
                                <p:cTn id="35" presetID="6" presetClass="emp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6" dur="500" fill="hold"/>
                                        <p:tgtEl>
                                          <p:spTgt spid="65"/>
                                        </p:tgtEl>
                                      </p:cBhvr>
                                      <p:by x="38782" y="38782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3830"/>
                            </p:stCondLst>
                            <p:childTnLst>
                              <p:par>
                                <p:cTn id="38" presetID="-1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000 0.000000 L -0.043750 -0.515187" pathEditMode="relative">
                                      <p:cBhvr>
                                        <p:cTn id="39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4330"/>
                            </p:stCondLst>
                            <p:childTnLst>
                              <p:par>
                                <p:cTn id="41" presetID="6" presetClass="emp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2" dur="500" fill="hold"/>
                                        <p:tgtEl>
                                          <p:spTgt spid="66"/>
                                        </p:tgtEl>
                                      </p:cBhvr>
                                      <p:by x="44036" y="44036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4830"/>
                            </p:stCondLst>
                            <p:childTnLst>
                              <p:par>
                                <p:cTn id="44" presetID="-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3750 -0.515187 L -0.043750 -0.495434" pathEditMode="relative">
                                      <p:cBhvr>
                                        <p:cTn id="45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5330"/>
                            </p:stCondLst>
                            <p:childTnLst>
                              <p:par>
                                <p:cTn id="47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8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75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75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36080"/>
                            </p:stCondLst>
                            <p:childTnLst>
                              <p:par>
                                <p:cTn id="52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3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75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75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56" fill="hold" display="0">
                  <p:stCondLst>
                    <p:cond delay="indefinite"/>
                  </p:stCondLst>
                </p:cTn>
                <p:tgtEl>
                  <p:spTgt spid="64"/>
                </p:tgtEl>
              </p:cMediaNode>
            </p:video>
          </p:childTnLst>
        </p:cTn>
      </p:par>
    </p:tnLst>
    <p:bldLst>
      <p:bldP spid="65" grpId="0" animBg="1" advAuto="0"/>
      <p:bldP spid="65" grpId="1" animBg="1" advAuto="0"/>
      <p:bldP spid="66" grpId="0" animBg="1" advAuto="0"/>
      <p:bldP spid="66" grpId="1" animBg="1" advAuto="0"/>
      <p:bldP spid="67" grpId="0" animBg="1" advAuto="0"/>
      <p:bldP spid="67" grpId="1" animBg="1" advAuto="0"/>
      <p:bldP spid="70" grpId="0" animBg="1" advAuto="0"/>
      <p:bldP spid="71" grpId="0" animBg="1" advAuto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0" name="Group"/>
          <p:cNvGrpSpPr/>
          <p:nvPr/>
        </p:nvGrpSpPr>
        <p:grpSpPr>
          <a:xfrm>
            <a:off x="661193" y="522312"/>
            <a:ext cx="15664841" cy="3005948"/>
            <a:chOff x="0" y="0"/>
            <a:chExt cx="15664839" cy="3005946"/>
          </a:xfrm>
        </p:grpSpPr>
        <p:sp>
          <p:nvSpPr>
            <p:cNvPr id="238" name="Na primeira parte de Mateus 25, é apresentado:"/>
            <p:cNvSpPr/>
            <p:nvPr/>
          </p:nvSpPr>
          <p:spPr>
            <a:xfrm>
              <a:off x="1781990" y="162284"/>
              <a:ext cx="13882849" cy="28436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 algn="l" defTabSz="457200">
                <a:lnSpc>
                  <a:spcPct val="117999"/>
                </a:lnSpc>
                <a:defRPr sz="7900"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rPr dirty="0"/>
                <a:t>Na </a:t>
              </a:r>
              <a:r>
                <a:rPr dirty="0" err="1"/>
                <a:t>primeira</a:t>
              </a:r>
              <a:r>
                <a:rPr dirty="0"/>
                <a:t> </a:t>
              </a:r>
              <a:r>
                <a:rPr dirty="0" err="1"/>
                <a:t>parte</a:t>
              </a:r>
              <a:r>
                <a:rPr dirty="0"/>
                <a:t> de Mateus 25, </a:t>
              </a:r>
              <a:r>
                <a:rPr lang="pt-BR" dirty="0"/>
                <a:t>vemos</a:t>
              </a:r>
              <a:r>
                <a:rPr dirty="0"/>
                <a:t>:</a:t>
              </a:r>
            </a:p>
          </p:txBody>
        </p:sp>
        <p:pic>
          <p:nvPicPr>
            <p:cNvPr id="239" name="Asset 27.png" descr="Asset 27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1644229" cy="164422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249" name="Group"/>
          <p:cNvGrpSpPr/>
          <p:nvPr/>
        </p:nvGrpSpPr>
        <p:grpSpPr>
          <a:xfrm>
            <a:off x="1184268" y="4393617"/>
            <a:ext cx="19709702" cy="1567022"/>
            <a:chOff x="0" y="0"/>
            <a:chExt cx="19709701" cy="1567020"/>
          </a:xfrm>
        </p:grpSpPr>
        <p:grpSp>
          <p:nvGrpSpPr>
            <p:cNvPr id="243" name="Group"/>
            <p:cNvGrpSpPr/>
            <p:nvPr/>
          </p:nvGrpSpPr>
          <p:grpSpPr>
            <a:xfrm>
              <a:off x="-1" y="0"/>
              <a:ext cx="13125845" cy="1216819"/>
              <a:chOff x="0" y="0"/>
              <a:chExt cx="13125843" cy="1216818"/>
            </a:xfrm>
          </p:grpSpPr>
          <p:sp>
            <p:nvSpPr>
              <p:cNvPr id="241" name="a necessidade de preparação para um retorno inesperado ou demorado;"/>
              <p:cNvSpPr/>
              <p:nvPr/>
            </p:nvSpPr>
            <p:spPr>
              <a:xfrm>
                <a:off x="1365085" y="964009"/>
                <a:ext cx="11760759" cy="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50800" tIns="50800" rIns="50800" bIns="50800" numCol="1" anchor="ctr">
                <a:spAutoFit/>
              </a:bodyPr>
              <a:lstStyle>
                <a:lvl1pPr algn="l" defTabSz="457200">
                  <a:lnSpc>
                    <a:spcPct val="117999"/>
                  </a:lnSpc>
                  <a:defRPr sz="5500" b="0">
                    <a:latin typeface="Arial"/>
                    <a:ea typeface="Arial"/>
                    <a:cs typeface="Arial"/>
                    <a:sym typeface="Arial"/>
                  </a:defRPr>
                </a:lvl1pPr>
              </a:lstStyle>
              <a:p>
                <a:r>
                  <a:t>a necessidade de preparação para um retorno inesperado ou demorado;</a:t>
                </a:r>
              </a:p>
            </p:txBody>
          </p:sp>
          <p:pic>
            <p:nvPicPr>
              <p:cNvPr id="242" name="Asset 38.png" descr="Asset 38.png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0" y="0"/>
                <a:ext cx="1216819" cy="1216819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247" name="Group"/>
            <p:cNvGrpSpPr/>
            <p:nvPr/>
          </p:nvGrpSpPr>
          <p:grpSpPr>
            <a:xfrm>
              <a:off x="13575313" y="508465"/>
              <a:ext cx="2177609" cy="870349"/>
              <a:chOff x="0" y="0"/>
              <a:chExt cx="2177607" cy="870348"/>
            </a:xfrm>
          </p:grpSpPr>
          <p:pic>
            <p:nvPicPr>
              <p:cNvPr id="244" name="Asset 39.png" descr="Asset 39.png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0" y="0"/>
                <a:ext cx="653608" cy="870349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245" name="Asset 39.png" descr="Asset 39.png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62000" y="0"/>
                <a:ext cx="653608" cy="870349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246" name="Asset 39.png" descr="Asset 39.png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24000" y="0"/>
                <a:ext cx="653608" cy="870349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248" name="virgens sábias e tolas"/>
            <p:cNvSpPr txBox="1"/>
            <p:nvPr/>
          </p:nvSpPr>
          <p:spPr>
            <a:xfrm>
              <a:off x="16202392" y="320258"/>
              <a:ext cx="3507309" cy="124676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 defTabSz="457200">
                <a:lnSpc>
                  <a:spcPct val="117999"/>
                </a:lnSpc>
                <a:defRPr sz="3600"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t>virgens sábias e tolas</a:t>
              </a:r>
            </a:p>
          </p:txBody>
        </p:sp>
      </p:grpSp>
      <p:grpSp>
        <p:nvGrpSpPr>
          <p:cNvPr id="258" name="Group"/>
          <p:cNvGrpSpPr/>
          <p:nvPr/>
        </p:nvGrpSpPr>
        <p:grpSpPr>
          <a:xfrm>
            <a:off x="1183474" y="7263096"/>
            <a:ext cx="17221296" cy="1472010"/>
            <a:chOff x="0" y="0"/>
            <a:chExt cx="17221294" cy="1472009"/>
          </a:xfrm>
        </p:grpSpPr>
        <p:grpSp>
          <p:nvGrpSpPr>
            <p:cNvPr id="252" name="Group"/>
            <p:cNvGrpSpPr/>
            <p:nvPr/>
          </p:nvGrpSpPr>
          <p:grpSpPr>
            <a:xfrm>
              <a:off x="-1" y="0"/>
              <a:ext cx="13127433" cy="1472010"/>
              <a:chOff x="0" y="0"/>
              <a:chExt cx="13127430" cy="1472009"/>
            </a:xfrm>
          </p:grpSpPr>
          <p:sp>
            <p:nvSpPr>
              <p:cNvPr id="250" name="a necessidade de viver de modo correto e produtivo enquanto O aguardamos;"/>
              <p:cNvSpPr/>
              <p:nvPr/>
            </p:nvSpPr>
            <p:spPr>
              <a:xfrm>
                <a:off x="1314285" y="1472009"/>
                <a:ext cx="11813146" cy="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50800" tIns="50800" rIns="50800" bIns="50800" numCol="1" anchor="ctr">
                <a:spAutoFit/>
              </a:bodyPr>
              <a:lstStyle>
                <a:lvl1pPr algn="l" defTabSz="457200">
                  <a:lnSpc>
                    <a:spcPct val="117999"/>
                  </a:lnSpc>
                  <a:defRPr sz="5500" b="0">
                    <a:latin typeface="Arial"/>
                    <a:ea typeface="Arial"/>
                    <a:cs typeface="Arial"/>
                    <a:sym typeface="Arial"/>
                  </a:defRPr>
                </a:lvl1pPr>
              </a:lstStyle>
              <a:p>
                <a:r>
                  <a:t>a necessidade de viver de modo correto e produtivo enquanto O aguardamos;</a:t>
                </a:r>
              </a:p>
            </p:txBody>
          </p:sp>
          <p:pic>
            <p:nvPicPr>
              <p:cNvPr id="251" name="Asset 38.png" descr="Asset 38.png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0" y="0"/>
                <a:ext cx="1216819" cy="1216819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256" name="Group"/>
            <p:cNvGrpSpPr/>
            <p:nvPr/>
          </p:nvGrpSpPr>
          <p:grpSpPr>
            <a:xfrm>
              <a:off x="11721907" y="509185"/>
              <a:ext cx="2177609" cy="870350"/>
              <a:chOff x="0" y="0"/>
              <a:chExt cx="2177607" cy="870348"/>
            </a:xfrm>
          </p:grpSpPr>
          <p:pic>
            <p:nvPicPr>
              <p:cNvPr id="253" name="Asset 39.png" descr="Asset 39.png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0" y="0"/>
                <a:ext cx="653608" cy="870349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254" name="Asset 39.png" descr="Asset 39.png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62000" y="0"/>
                <a:ext cx="653608" cy="870349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255" name="Asset 39.png" descr="Asset 39.png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24000" y="0"/>
                <a:ext cx="653608" cy="870349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257" name="três servos"/>
            <p:cNvSpPr txBox="1"/>
            <p:nvPr/>
          </p:nvSpPr>
          <p:spPr>
            <a:xfrm>
              <a:off x="13713986" y="634338"/>
              <a:ext cx="3507309" cy="62004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 defTabSz="457200">
                <a:lnSpc>
                  <a:spcPct val="117999"/>
                </a:lnSpc>
                <a:defRPr sz="3600"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t>três servos</a:t>
              </a:r>
            </a:p>
          </p:txBody>
        </p:sp>
      </p:grpSp>
      <p:grpSp>
        <p:nvGrpSpPr>
          <p:cNvPr id="267" name="Group"/>
          <p:cNvGrpSpPr/>
          <p:nvPr/>
        </p:nvGrpSpPr>
        <p:grpSpPr>
          <a:xfrm>
            <a:off x="1149045" y="10729648"/>
            <a:ext cx="17636726" cy="3009670"/>
            <a:chOff x="-1" y="-388422"/>
            <a:chExt cx="17636725" cy="3009669"/>
          </a:xfrm>
        </p:grpSpPr>
        <p:grpSp>
          <p:nvGrpSpPr>
            <p:cNvPr id="261" name="Group"/>
            <p:cNvGrpSpPr/>
            <p:nvPr/>
          </p:nvGrpSpPr>
          <p:grpSpPr>
            <a:xfrm>
              <a:off x="-1" y="-388422"/>
              <a:ext cx="13196291" cy="3009669"/>
              <a:chOff x="0" y="-388422"/>
              <a:chExt cx="13196289" cy="3009666"/>
            </a:xfrm>
          </p:grpSpPr>
          <p:sp>
            <p:nvSpPr>
              <p:cNvPr id="259" name="quanto às tarefas com as quais o povo de Deus deve estar ocupado."/>
              <p:cNvSpPr/>
              <p:nvPr/>
            </p:nvSpPr>
            <p:spPr>
              <a:xfrm>
                <a:off x="1365085" y="-388422"/>
                <a:ext cx="11831204" cy="300966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50800" tIns="50800" rIns="50800" bIns="50800" numCol="1" anchor="ctr">
                <a:spAutoFit/>
              </a:bodyPr>
              <a:lstStyle>
                <a:lvl1pPr algn="l" defTabSz="457200">
                  <a:lnSpc>
                    <a:spcPct val="117999"/>
                  </a:lnSpc>
                  <a:defRPr sz="5500" b="0">
                    <a:latin typeface="Arial"/>
                    <a:ea typeface="Arial"/>
                    <a:cs typeface="Arial"/>
                    <a:sym typeface="Arial"/>
                  </a:defRPr>
                </a:lvl1pPr>
              </a:lstStyle>
              <a:p>
                <a:r>
                  <a:rPr lang="pt-BR" dirty="0"/>
                  <a:t>uma especificidade quanto às tarefas com as quais o povo de Deus deve estar ocupado.</a:t>
                </a:r>
              </a:p>
            </p:txBody>
          </p:sp>
          <p:pic>
            <p:nvPicPr>
              <p:cNvPr id="260" name="Asset 38.png" descr="Asset 38.png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0" y="0"/>
                <a:ext cx="1216819" cy="1216819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265" name="Group"/>
            <p:cNvGrpSpPr/>
            <p:nvPr/>
          </p:nvGrpSpPr>
          <p:grpSpPr>
            <a:xfrm>
              <a:off x="12569136" y="769011"/>
              <a:ext cx="2177609" cy="870349"/>
              <a:chOff x="0" y="0"/>
              <a:chExt cx="2177607" cy="870348"/>
            </a:xfrm>
          </p:grpSpPr>
          <p:pic>
            <p:nvPicPr>
              <p:cNvPr id="262" name="Asset 39.png" descr="Asset 39.png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0" y="0"/>
                <a:ext cx="653608" cy="870349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263" name="Asset 39.png" descr="Asset 39.png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62000" y="0"/>
                <a:ext cx="653608" cy="870349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264" name="Asset 39.png" descr="Asset 39.png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24000" y="0"/>
                <a:ext cx="653608" cy="870349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266" name="ovelhas e bodes"/>
            <p:cNvSpPr txBox="1"/>
            <p:nvPr/>
          </p:nvSpPr>
          <p:spPr>
            <a:xfrm>
              <a:off x="14129415" y="580804"/>
              <a:ext cx="3507309" cy="124676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 defTabSz="457200">
                <a:lnSpc>
                  <a:spcPct val="117999"/>
                </a:lnSpc>
                <a:defRPr sz="3600"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t>ovelhas e bodes</a:t>
              </a:r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400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4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300" fill="hold"/>
                                        <p:tgtEl>
                                          <p:spTgt spid="2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00" fill="hold"/>
                                        <p:tgtEl>
                                          <p:spTgt spid="2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700"/>
                            </p:stCondLst>
                            <p:childTnLst>
                              <p:par>
                                <p:cTn id="1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300" fill="hold"/>
                                        <p:tgtEl>
                                          <p:spTgt spid="2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00" fill="hold"/>
                                        <p:tgtEl>
                                          <p:spTgt spid="2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300" fill="hold"/>
                                        <p:tgtEl>
                                          <p:spTgt spid="2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00" fill="hold"/>
                                        <p:tgtEl>
                                          <p:spTgt spid="2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0" grpId="0" animBg="1" advAuto="0"/>
      <p:bldP spid="249" grpId="0" animBg="1" advAuto="0"/>
      <p:bldP spid="258" grpId="0" animBg="1" advAuto="0"/>
      <p:bldP spid="267" grpId="0" animBg="1" advAuto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3" name="Group"/>
          <p:cNvGrpSpPr/>
          <p:nvPr/>
        </p:nvGrpSpPr>
        <p:grpSpPr>
          <a:xfrm>
            <a:off x="898897" y="723875"/>
            <a:ext cx="16604744" cy="3590177"/>
            <a:chOff x="0" y="0"/>
            <a:chExt cx="16604743" cy="3590176"/>
          </a:xfrm>
        </p:grpSpPr>
        <p:pic>
          <p:nvPicPr>
            <p:cNvPr id="271" name="Asset 31.png" descr="Asset 31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8350484" cy="3590177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outerShdw blurRad="38100" dist="150672" dir="5400000" rotWithShape="0">
                <a:srgbClr val="000000"/>
              </a:outerShdw>
            </a:effectLst>
          </p:spPr>
        </p:pic>
        <p:pic>
          <p:nvPicPr>
            <p:cNvPr id="272" name="Asset 40.png" descr="Asset 40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653884" y="71660"/>
              <a:ext cx="7950860" cy="3021327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outerShdw blurRad="38100" dist="150672" dir="5400000" rotWithShape="0">
                <a:srgbClr val="FFFFFF"/>
              </a:outerShdw>
            </a:effectLst>
          </p:spPr>
        </p:pic>
      </p:grpSp>
      <p:sp>
        <p:nvSpPr>
          <p:cNvPr id="274" name="Group"/>
          <p:cNvSpPr/>
          <p:nvPr/>
        </p:nvSpPr>
        <p:spPr>
          <a:xfrm>
            <a:off x="1833583" y="8710426"/>
            <a:ext cx="16638948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extrusionOk="0">
                <a:moveTo>
                  <a:pt x="0" y="0"/>
                </a:moveTo>
                <a:lnTo>
                  <a:pt x="21600" y="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457200">
              <a:lnSpc>
                <a:spcPct val="117999"/>
              </a:lnSpc>
              <a:defRPr sz="1190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Jesus disse que, quando servimos aos outros, estamos servindo a Ele.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400" fill="hold"/>
                                        <p:tgtEl>
                                          <p:spTgt spid="2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2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4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400" fill="hold"/>
                                        <p:tgtEl>
                                          <p:spTgt spid="2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400" fill="hold"/>
                                        <p:tgtEl>
                                          <p:spTgt spid="2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3" grpId="0" animBg="1" advAuto="0"/>
      <p:bldP spid="274" grpId="0" animBg="1" advAuto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8" name="Asset 10.png" descr="Asset 10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2575" y="5783262"/>
            <a:ext cx="16090900" cy="5727701"/>
          </a:xfrm>
          <a:prstGeom prst="rect">
            <a:avLst/>
          </a:prstGeom>
          <a:ln w="12700">
            <a:miter lim="400000"/>
          </a:ln>
          <a:effectLst>
            <a:outerShdw blurRad="266700" dist="150672" dir="5400000" rotWithShape="0">
              <a:srgbClr val="000000"/>
            </a:outerShdw>
          </a:effectLst>
        </p:spPr>
      </p:pic>
      <p:pic>
        <p:nvPicPr>
          <p:cNvPr id="279" name="Asset 11.png" descr="Asset 11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957425" y="-4770438"/>
            <a:ext cx="11277600" cy="3009901"/>
          </a:xfrm>
          <a:prstGeom prst="rect">
            <a:avLst/>
          </a:prstGeom>
          <a:ln w="12700">
            <a:miter lim="400000"/>
          </a:ln>
          <a:effectLst>
            <a:outerShdw blurRad="266700" dist="150672" dir="5400000" rotWithShape="0">
              <a:srgbClr val="000000"/>
            </a:outerShdw>
          </a:effectLst>
        </p:spPr>
      </p:pic>
      <p:pic>
        <p:nvPicPr>
          <p:cNvPr id="280" name="Asset 22.png" descr="Asset 22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20925" y="3757215"/>
            <a:ext cx="14554200" cy="4267201"/>
          </a:xfrm>
          <a:prstGeom prst="rect">
            <a:avLst/>
          </a:prstGeom>
          <a:ln w="12700">
            <a:miter lim="400000"/>
          </a:ln>
          <a:effectLst>
            <a:outerShdw blurRad="114300" dist="151698" dir="5400000" rotWithShape="0">
              <a:srgbClr val="FFFFFF"/>
            </a:outerShdw>
          </a:effectLst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8" grpId="0" animBg="1" advAuto="0"/>
      <p:bldP spid="280" grpId="0" animBg="1" advAuto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8" name="Group"/>
          <p:cNvGrpSpPr/>
          <p:nvPr/>
        </p:nvGrpSpPr>
        <p:grpSpPr>
          <a:xfrm>
            <a:off x="-127000" y="336450"/>
            <a:ext cx="21469355" cy="12490550"/>
            <a:chOff x="0" y="0"/>
            <a:chExt cx="21469354" cy="12490549"/>
          </a:xfrm>
        </p:grpSpPr>
        <p:sp>
          <p:nvSpPr>
            <p:cNvPr id="284" name="Cristo derriba a parede de separação, o amor-próprio, o separatista preconceito de nacionalidade, e ensina amor a toda a família humana. Ergue os homens do estreito círculo que lhes prescreve o egoísmo; elimina todos os limites territoriais e as convencionais distinções da sociedade. Não faz diferença entre vizinhos e estrangeiros, amigos e inimigos. Ele nos ensina a considerar a toda alma necessitada como nosso semelhante, e o mundo como o nosso campo."/>
            <p:cNvSpPr/>
            <p:nvPr/>
          </p:nvSpPr>
          <p:spPr>
            <a:xfrm>
              <a:off x="1354412" y="6715410"/>
              <a:ext cx="20114943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 defTabSz="457200">
                <a:lnSpc>
                  <a:spcPct val="117999"/>
                </a:lnSpc>
                <a:defRPr sz="6000" b="0" i="1"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t>Cristo derriba a parede de separação, o amor-próprio, o separatista preconceito de nacionalidade, e ensina amor a toda a família humana. Ergue os homens do estreito círculo que lhes prescreve o egoísmo; elimina todos os limites territoriais e as convencionais distinções da sociedade. Não faz diferença entre vizinhos e estrangeiros, amigos e inimigos. Ele nos ensina a considerar a toda alma necessitada como nosso semelhante, e o mundo como o nosso campo.</a:t>
              </a:r>
            </a:p>
          </p:txBody>
        </p:sp>
        <p:sp>
          <p:nvSpPr>
            <p:cNvPr id="285" name="Ellen G. White, O Maior Discurso de Cristo, p. 42"/>
            <p:cNvSpPr/>
            <p:nvPr/>
          </p:nvSpPr>
          <p:spPr>
            <a:xfrm>
              <a:off x="628131" y="12007949"/>
              <a:ext cx="15880287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 algn="l" defTabSz="457200">
                <a:lnSpc>
                  <a:spcPct val="117999"/>
                </a:lnSpc>
                <a:defRPr sz="4000" i="1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t>Ellen G. White, O Maior Discurso de Cristo, p. 42</a:t>
              </a:r>
            </a:p>
          </p:txBody>
        </p:sp>
        <p:sp>
          <p:nvSpPr>
            <p:cNvPr id="286" name="Line"/>
            <p:cNvSpPr/>
            <p:nvPr/>
          </p:nvSpPr>
          <p:spPr>
            <a:xfrm>
              <a:off x="0" y="12490549"/>
              <a:ext cx="13057132" cy="1"/>
            </a:xfrm>
            <a:prstGeom prst="line">
              <a:avLst/>
            </a:prstGeom>
            <a:noFill/>
            <a:ln w="63500" cap="flat">
              <a:solidFill>
                <a:srgbClr val="FFFFFF"/>
              </a:solidFill>
              <a:prstDash val="solid"/>
              <a:miter lim="400000"/>
              <a:tailEnd type="oval" w="med" len="med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pic>
          <p:nvPicPr>
            <p:cNvPr id="287" name="Asset 8.png" descr="Asset 8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028327" y="0"/>
              <a:ext cx="1751113" cy="175111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8" grpId="0" animBg="1" advAuto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6" name="Group"/>
          <p:cNvGrpSpPr/>
          <p:nvPr/>
        </p:nvGrpSpPr>
        <p:grpSpPr>
          <a:xfrm>
            <a:off x="-127000" y="336450"/>
            <a:ext cx="21469355" cy="12490550"/>
            <a:chOff x="0" y="0"/>
            <a:chExt cx="21469354" cy="12490549"/>
          </a:xfrm>
        </p:grpSpPr>
        <p:sp>
          <p:nvSpPr>
            <p:cNvPr id="292" name="A norma da regra áurea é a verdadeira norma do cristianismo; tudo que a deixa de cumprir é um engano. Uma religião que induz os homens a estimarem em pouco os seres humanos, avaliados por Cristo em tão alto valor que por eles Se deu; uma religião que nos leve a negligenciar as necessidades humanas, seus sofrimentos ou direitos, é religião espúria. Menosprezando os direitos do pobre, do sofredor e do pecador, estamo-nos demonstrando traidores a Cristo. É porque os homens usam o nome de Cristo ao passo que Lhe negam o caráter na vida que vivem, que o cristianismo tem no mundo tão pouco poder."/>
            <p:cNvSpPr/>
            <p:nvPr/>
          </p:nvSpPr>
          <p:spPr>
            <a:xfrm>
              <a:off x="1354412" y="6715410"/>
              <a:ext cx="20114943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 defTabSz="457200">
                <a:lnSpc>
                  <a:spcPct val="117999"/>
                </a:lnSpc>
                <a:defRPr sz="5500" b="0" i="1"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t>A norma da regra áurea é a verdadeira norma do cristianismo; tudo que a deixa de cumprir é um engano. Uma religião que induz os homens a estimarem em pouco os seres humanos, avaliados por Cristo em tão alto valor que por eles Se deu; uma religião que nos leve a negligenciar as necessidades humanas, seus sofrimentos ou direitos, é religião espúria. Menosprezando os direitos do pobre, do sofredor e do pecador, estamo-nos demonstrando traidores a Cristo. É porque os homens usam o nome de Cristo ao passo que Lhe negam o caráter na vida que vivem, que o cristianismo tem no mundo tão pouco poder.</a:t>
              </a:r>
            </a:p>
          </p:txBody>
        </p:sp>
        <p:sp>
          <p:nvSpPr>
            <p:cNvPr id="293" name="Ellen G. White, O Maior Discurso de Cristo, p. 136, 137"/>
            <p:cNvSpPr/>
            <p:nvPr/>
          </p:nvSpPr>
          <p:spPr>
            <a:xfrm>
              <a:off x="628131" y="12007949"/>
              <a:ext cx="15880287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 algn="l" defTabSz="457200">
                <a:lnSpc>
                  <a:spcPct val="117999"/>
                </a:lnSpc>
                <a:defRPr sz="4000" i="1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t>Ellen G. White, O Maior Discurso de Cristo, p. 136, 137</a:t>
              </a:r>
            </a:p>
          </p:txBody>
        </p:sp>
        <p:sp>
          <p:nvSpPr>
            <p:cNvPr id="294" name="Line"/>
            <p:cNvSpPr/>
            <p:nvPr/>
          </p:nvSpPr>
          <p:spPr>
            <a:xfrm>
              <a:off x="0" y="12490549"/>
              <a:ext cx="14977456" cy="1"/>
            </a:xfrm>
            <a:prstGeom prst="line">
              <a:avLst/>
            </a:prstGeom>
            <a:noFill/>
            <a:ln w="63500" cap="flat">
              <a:solidFill>
                <a:srgbClr val="FFFFFF"/>
              </a:solidFill>
              <a:prstDash val="solid"/>
              <a:miter lim="400000"/>
              <a:tailEnd type="oval" w="med" len="med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pic>
          <p:nvPicPr>
            <p:cNvPr id="295" name="Asset 8.png" descr="Asset 8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028327" y="0"/>
              <a:ext cx="1751113" cy="175111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6" grpId="0" animBg="1" advAuto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2" name="Group"/>
          <p:cNvGrpSpPr/>
          <p:nvPr/>
        </p:nvGrpSpPr>
        <p:grpSpPr>
          <a:xfrm>
            <a:off x="797297" y="866489"/>
            <a:ext cx="18044944" cy="10936779"/>
            <a:chOff x="0" y="0"/>
            <a:chExt cx="18044943" cy="10936777"/>
          </a:xfrm>
        </p:grpSpPr>
        <p:pic>
          <p:nvPicPr>
            <p:cNvPr id="300" name="Asset 31.png" descr="Asset 31.png"/>
            <p:cNvPicPr>
              <a:picLocks noChangeAspect="1"/>
            </p:cNvPicPr>
            <p:nvPr/>
          </p:nvPicPr>
          <p:blipFill>
            <a:blip r:embed="rId3"/>
            <a:srcRect t="6026" b="18455"/>
            <a:stretch>
              <a:fillRect/>
            </a:stretch>
          </p:blipFill>
          <p:spPr>
            <a:xfrm>
              <a:off x="0" y="0"/>
              <a:ext cx="16527500" cy="5366153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outerShdw blurRad="38100" dist="150672" dir="5400000" rotWithShape="0">
                <a:srgbClr val="000000"/>
              </a:outerShdw>
            </a:effectLst>
          </p:spPr>
        </p:pic>
        <p:pic>
          <p:nvPicPr>
            <p:cNvPr id="301" name="Asset 41.png" descr="Asset 41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288729" y="5345390"/>
              <a:ext cx="14756215" cy="5591388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outerShdw blurRad="38100" dist="150672" dir="5400000" rotWithShape="0">
                <a:srgbClr val="FFFFFF"/>
              </a:outerShdw>
            </a:effectLst>
          </p:spPr>
        </p:pic>
      </p:grp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400" fill="hold"/>
                                        <p:tgtEl>
                                          <p:spTgt spid="3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3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2" grpId="0" animBg="1" advAuto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1" name="Group"/>
          <p:cNvGrpSpPr/>
          <p:nvPr/>
        </p:nvGrpSpPr>
        <p:grpSpPr>
          <a:xfrm>
            <a:off x="4632154" y="2766826"/>
            <a:ext cx="11760759" cy="4065635"/>
            <a:chOff x="0" y="1400765"/>
            <a:chExt cx="11760758" cy="4065634"/>
          </a:xfrm>
        </p:grpSpPr>
        <p:sp>
          <p:nvSpPr>
            <p:cNvPr id="306" name="Os ensinos de Jesus estabelecem um modo de vida diferente para os cidadãos de"/>
            <p:cNvSpPr/>
            <p:nvPr/>
          </p:nvSpPr>
          <p:spPr>
            <a:xfrm>
              <a:off x="0" y="1400765"/>
              <a:ext cx="11760759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/>
            <a:p>
              <a:pPr defTabSz="457200">
                <a:lnSpc>
                  <a:spcPct val="117999"/>
                </a:lnSpc>
                <a:defRPr sz="5500" b="0">
                  <a:latin typeface="Arial"/>
                  <a:ea typeface="Arial"/>
                  <a:cs typeface="Arial"/>
                  <a:sym typeface="Arial"/>
                </a:defRPr>
              </a:pPr>
              <a:r>
                <a:t>Os </a:t>
              </a:r>
              <a:r>
                <a:rPr b="1"/>
                <a:t>ensinos de Jesus estabelecem um modo de vida diferente para os cidadãos de</a:t>
              </a:r>
            </a:p>
          </p:txBody>
        </p:sp>
        <p:grpSp>
          <p:nvGrpSpPr>
            <p:cNvPr id="310" name="Group"/>
            <p:cNvGrpSpPr/>
            <p:nvPr/>
          </p:nvGrpSpPr>
          <p:grpSpPr>
            <a:xfrm rot="5400000">
              <a:off x="4996628" y="3942421"/>
              <a:ext cx="2177609" cy="870349"/>
              <a:chOff x="0" y="0"/>
              <a:chExt cx="2177607" cy="870348"/>
            </a:xfrm>
          </p:grpSpPr>
          <p:pic>
            <p:nvPicPr>
              <p:cNvPr id="307" name="Asset 39.png" descr="Asset 39.png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0" y="0"/>
                <a:ext cx="653608" cy="870349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308" name="Asset 39.png" descr="Asset 39.png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762000" y="0"/>
                <a:ext cx="653608" cy="870349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309" name="Asset 39.png" descr="Asset 39.png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524000" y="0"/>
                <a:ext cx="653608" cy="870349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pic>
        <p:nvPicPr>
          <p:cNvPr id="312" name="Group" descr="Group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6693" y="7232849"/>
            <a:ext cx="18451681" cy="5568752"/>
          </a:xfrm>
          <a:prstGeom prst="rect">
            <a:avLst/>
          </a:prstGeom>
          <a:ln w="12700">
            <a:miter lim="400000"/>
          </a:ln>
          <a:effectLst>
            <a:outerShdw blurRad="38100" dist="150672" dir="5400000" rotWithShape="0">
              <a:srgbClr val="000000"/>
            </a:outerShdw>
          </a:effectLst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" fill="hold"/>
                                        <p:tgtEl>
                                          <p:spTgt spid="3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" fill="hold"/>
                                        <p:tgtEl>
                                          <p:spTgt spid="3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400" fill="hold"/>
                                        <p:tgtEl>
                                          <p:spTgt spid="3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400" fill="hold"/>
                                        <p:tgtEl>
                                          <p:spTgt spid="3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1" grpId="0" animBg="1" advAuto="0"/>
      <p:bldP spid="312" grpId="0" animBg="1" advAuto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1" name="Group"/>
          <p:cNvGrpSpPr/>
          <p:nvPr/>
        </p:nvGrpSpPr>
        <p:grpSpPr>
          <a:xfrm>
            <a:off x="2040560" y="402559"/>
            <a:ext cx="16587554" cy="7191905"/>
            <a:chOff x="0" y="-188159"/>
            <a:chExt cx="16587552" cy="7191902"/>
          </a:xfrm>
        </p:grpSpPr>
        <p:sp>
          <p:nvSpPr>
            <p:cNvPr id="316" name="Ele ampliou a ênfase em cuidar dos pobres e oprimidos, destacando que Seus seguidores viverão de modo compassivo enquanto aguardam"/>
            <p:cNvSpPr/>
            <p:nvPr/>
          </p:nvSpPr>
          <p:spPr>
            <a:xfrm>
              <a:off x="0" y="-188159"/>
              <a:ext cx="16587552" cy="49317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 defTabSz="457200">
                <a:lnSpc>
                  <a:spcPct val="117999"/>
                </a:lnSpc>
                <a:defRPr sz="6800"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>
                <a:defRPr b="0"/>
              </a:pPr>
              <a:r>
                <a:rPr lang="pt-BR" b="1"/>
                <a:t>Ele ampliou a ênfase em cuidar dos pobres e oprimidos, destacando que Seus seguidores viverão de modo compassivo enquanto aguardam</a:t>
              </a:r>
            </a:p>
          </p:txBody>
        </p:sp>
        <p:grpSp>
          <p:nvGrpSpPr>
            <p:cNvPr id="320" name="Group"/>
            <p:cNvGrpSpPr/>
            <p:nvPr/>
          </p:nvGrpSpPr>
          <p:grpSpPr>
            <a:xfrm rot="5400000">
              <a:off x="7588222" y="5479764"/>
              <a:ext cx="2177609" cy="870349"/>
              <a:chOff x="0" y="0"/>
              <a:chExt cx="2177607" cy="870348"/>
            </a:xfrm>
          </p:grpSpPr>
          <p:pic>
            <p:nvPicPr>
              <p:cNvPr id="317" name="Asset 39.png" descr="Asset 39.png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0" y="0"/>
                <a:ext cx="653608" cy="870349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318" name="Asset 39.png" descr="Asset 39.png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762000" y="0"/>
                <a:ext cx="653608" cy="870349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319" name="Asset 39.png" descr="Asset 39.png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524000" y="0"/>
                <a:ext cx="653608" cy="870349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pic>
        <p:nvPicPr>
          <p:cNvPr id="322" name="Asset 43.png" descr="Asset 43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2901" y="7547950"/>
            <a:ext cx="21512071" cy="5497530"/>
          </a:xfrm>
          <a:prstGeom prst="rect">
            <a:avLst/>
          </a:prstGeom>
          <a:ln w="12700">
            <a:miter lim="400000"/>
          </a:ln>
          <a:effectLst>
            <a:outerShdw blurRad="38100" dist="150672" dir="5400000" rotWithShape="0">
              <a:srgbClr val="000000"/>
            </a:outerShdw>
          </a:effectLst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" fill="hold"/>
                                        <p:tgtEl>
                                          <p:spTgt spid="3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" fill="hold"/>
                                        <p:tgtEl>
                                          <p:spTgt spid="3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400" fill="hold"/>
                                        <p:tgtEl>
                                          <p:spTgt spid="3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400" fill="hold"/>
                                        <p:tgtEl>
                                          <p:spTgt spid="3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1" grpId="0" animBg="1" advAuto="0"/>
      <p:bldP spid="322" grpId="0" animBg="1" advAuto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O Rei, respondendo, lhes dirá: Em verdade vos afirmo que, sempre que o fizestes a um destes Meus pequeninos irmãos, a Mim o fizestes."/>
          <p:cNvSpPr txBox="1"/>
          <p:nvPr/>
        </p:nvSpPr>
        <p:spPr>
          <a:xfrm>
            <a:off x="4107931" y="3494160"/>
            <a:ext cx="15166706" cy="67276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457200">
              <a:lnSpc>
                <a:spcPct val="117999"/>
              </a:lnSpc>
              <a:defRPr sz="8000" b="0" i="1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O Rei, respondendo, lhes dirá: Em verdade vos afirmo que, sempre que o fizestes a um destes Meus pequeninos irmãos, a Mim o fizestes.</a:t>
            </a:r>
          </a:p>
        </p:txBody>
      </p:sp>
      <p:sp>
        <p:nvSpPr>
          <p:cNvPr id="76" name="Mateus 25:40"/>
          <p:cNvSpPr txBox="1"/>
          <p:nvPr/>
        </p:nvSpPr>
        <p:spPr>
          <a:xfrm>
            <a:off x="348731" y="11309114"/>
            <a:ext cx="5201175" cy="95297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457200">
              <a:lnSpc>
                <a:spcPct val="117999"/>
              </a:lnSpc>
              <a:defRPr sz="6000" i="1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Mateus 25:40</a:t>
            </a:r>
          </a:p>
        </p:txBody>
      </p:sp>
      <p:sp>
        <p:nvSpPr>
          <p:cNvPr id="77" name="Line"/>
          <p:cNvSpPr/>
          <p:nvPr/>
        </p:nvSpPr>
        <p:spPr>
          <a:xfrm>
            <a:off x="-279400" y="12268200"/>
            <a:ext cx="5837216" cy="1"/>
          </a:xfrm>
          <a:prstGeom prst="line">
            <a:avLst/>
          </a:prstGeom>
          <a:ln w="63500">
            <a:solidFill>
              <a:srgbClr val="000000"/>
            </a:solidFill>
            <a:miter lim="400000"/>
            <a:tailEnd type="oval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pic>
        <p:nvPicPr>
          <p:cNvPr id="78" name="Asset 8.png" descr="Asset 8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24421" y="1098450"/>
            <a:ext cx="2333725" cy="233372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" name="Asset 9.png" descr="Asset 9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45357" y="3299420"/>
            <a:ext cx="15684501" cy="4267201"/>
          </a:xfrm>
          <a:prstGeom prst="rect">
            <a:avLst/>
          </a:prstGeom>
          <a:ln w="12700">
            <a:miter lim="400000"/>
          </a:ln>
          <a:effectLst>
            <a:outerShdw blurRad="266700" dist="150672" dir="5400000" rotWithShape="0">
              <a:srgbClr val="FFFFFF"/>
            </a:outerShdw>
          </a:effectLst>
        </p:spPr>
      </p:pic>
      <p:pic>
        <p:nvPicPr>
          <p:cNvPr id="83" name="Asset 10.png" descr="Asset 1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2575" y="5783262"/>
            <a:ext cx="16090900" cy="5727701"/>
          </a:xfrm>
          <a:prstGeom prst="rect">
            <a:avLst/>
          </a:prstGeom>
          <a:ln w="12700">
            <a:miter lim="400000"/>
          </a:ln>
          <a:effectLst>
            <a:outerShdw blurRad="266700" dist="150672" dir="5400000" rotWithShape="0">
              <a:srgbClr val="000000"/>
            </a:outerShdw>
          </a:effectLst>
        </p:spPr>
      </p:pic>
      <p:pic>
        <p:nvPicPr>
          <p:cNvPr id="84" name="Asset 11.png" descr="Asset 11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957425" y="-4770438"/>
            <a:ext cx="11277600" cy="3009901"/>
          </a:xfrm>
          <a:prstGeom prst="rect">
            <a:avLst/>
          </a:prstGeom>
          <a:ln w="12700">
            <a:miter lim="400000"/>
          </a:ln>
          <a:effectLst>
            <a:outerShdw blurRad="266700" dist="150672" dir="5400000" rotWithShape="0">
              <a:srgbClr val="000000"/>
            </a:outerShdw>
          </a:effectLst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" grpId="0" animBg="1" advAuto="0"/>
      <p:bldP spid="83" grpId="0" animBg="1" advAuto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" name="Asset 23.png" descr="Asset 23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38696" y="2329854"/>
            <a:ext cx="10704691" cy="5783730"/>
          </a:xfrm>
          <a:prstGeom prst="rect">
            <a:avLst/>
          </a:prstGeom>
          <a:ln w="12700">
            <a:miter lim="400000"/>
          </a:ln>
          <a:effectLst>
            <a:outerShdw blurRad="266700" dist="150672" dir="5400000" rotWithShape="0">
              <a:srgbClr val="000000"/>
            </a:outerShdw>
          </a:effectLst>
        </p:spPr>
      </p:pic>
      <p:grpSp>
        <p:nvGrpSpPr>
          <p:cNvPr id="94" name="Group"/>
          <p:cNvGrpSpPr/>
          <p:nvPr/>
        </p:nvGrpSpPr>
        <p:grpSpPr>
          <a:xfrm>
            <a:off x="3038106" y="6355452"/>
            <a:ext cx="17411721" cy="3849900"/>
            <a:chOff x="0" y="-170248"/>
            <a:chExt cx="17411719" cy="3849897"/>
          </a:xfrm>
        </p:grpSpPr>
        <p:sp>
          <p:nvSpPr>
            <p:cNvPr id="89" name="demonstrava interesse pelas outras pessoas"/>
            <p:cNvSpPr/>
            <p:nvPr/>
          </p:nvSpPr>
          <p:spPr>
            <a:xfrm>
              <a:off x="0" y="-170248"/>
              <a:ext cx="16190876" cy="38498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 defTabSz="457200">
                <a:lnSpc>
                  <a:spcPct val="117999"/>
                </a:lnSpc>
                <a:defRPr sz="10800"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>
                <a:defRPr b="0"/>
              </a:pPr>
              <a:r>
                <a:rPr b="1" dirty="0" err="1"/>
                <a:t>demonstrava</a:t>
              </a:r>
              <a:r>
                <a:rPr b="1" dirty="0"/>
                <a:t> interesse </a:t>
              </a:r>
              <a:r>
                <a:rPr b="1" dirty="0" err="1"/>
                <a:t>pelas</a:t>
              </a:r>
              <a:r>
                <a:rPr b="1" dirty="0"/>
                <a:t> </a:t>
              </a:r>
              <a:r>
                <a:rPr b="1" dirty="0" err="1"/>
                <a:t>outras</a:t>
              </a:r>
              <a:r>
                <a:rPr b="1" dirty="0"/>
                <a:t> </a:t>
              </a:r>
              <a:r>
                <a:rPr b="1" dirty="0" err="1"/>
                <a:t>pessoas</a:t>
              </a:r>
              <a:r>
                <a:rPr lang="pt-BR" b="1" dirty="0"/>
                <a:t>.</a:t>
              </a:r>
              <a:endParaRPr b="1" dirty="0"/>
            </a:p>
          </p:txBody>
        </p:sp>
        <p:grpSp>
          <p:nvGrpSpPr>
            <p:cNvPr id="93" name="Group"/>
            <p:cNvGrpSpPr/>
            <p:nvPr/>
          </p:nvGrpSpPr>
          <p:grpSpPr>
            <a:xfrm>
              <a:off x="14706320" y="257636"/>
              <a:ext cx="2705399" cy="2420942"/>
              <a:chOff x="0" y="0"/>
              <a:chExt cx="2705397" cy="2420940"/>
            </a:xfrm>
          </p:grpSpPr>
          <p:pic>
            <p:nvPicPr>
              <p:cNvPr id="90" name="Asset 24.png" descr="Asset 24.png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rot="20427424">
                <a:off x="74917" y="401855"/>
                <a:ext cx="2555563" cy="888034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>
                <a:outerShdw blurRad="266700" dist="150672" dir="5400000" rotWithShape="0">
                  <a:srgbClr val="FFFFFF"/>
                </a:outerShdw>
              </a:effectLst>
            </p:spPr>
          </p:pic>
          <p:pic>
            <p:nvPicPr>
              <p:cNvPr id="91" name="Asset 24.png" descr="Asset 24.png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rot="21497">
                <a:off x="303023" y="1011905"/>
                <a:ext cx="2099351" cy="729505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>
                <a:outerShdw blurRad="266700" dist="150672" dir="5400000" rotWithShape="0">
                  <a:srgbClr val="FFFFFF"/>
                </a:outerShdw>
              </a:effectLst>
            </p:spPr>
          </p:pic>
          <p:pic>
            <p:nvPicPr>
              <p:cNvPr id="92" name="Asset 24.png" descr="Asset 24.png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rot="1237985">
                <a:off x="351649" y="1526557"/>
                <a:ext cx="1745014" cy="60637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>
                <a:outerShdw blurRad="266700" dist="150672" dir="5400000" rotWithShape="0">
                  <a:srgbClr val="FFFFFF"/>
                </a:outerShdw>
              </a:effectLst>
            </p:spPr>
          </p:pic>
        </p:grpSp>
      </p:grp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4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4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4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4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8" grpId="0" animBg="1" advAuto="0"/>
      <p:bldP spid="94" grpId="0" animBg="1" advAuto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" name="Asset 23.png" descr="Asset 23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38696" y="2329854"/>
            <a:ext cx="10704691" cy="5783730"/>
          </a:xfrm>
          <a:prstGeom prst="rect">
            <a:avLst/>
          </a:prstGeom>
          <a:ln w="12700">
            <a:miter lim="400000"/>
          </a:ln>
          <a:effectLst>
            <a:outerShdw blurRad="266700" dist="150672" dir="5400000" rotWithShape="0">
              <a:srgbClr val="000000"/>
            </a:outerShdw>
          </a:effectLst>
        </p:spPr>
      </p:pic>
      <p:grpSp>
        <p:nvGrpSpPr>
          <p:cNvPr id="104" name="Group"/>
          <p:cNvGrpSpPr/>
          <p:nvPr/>
        </p:nvGrpSpPr>
        <p:grpSpPr>
          <a:xfrm>
            <a:off x="3190506" y="6558651"/>
            <a:ext cx="16190877" cy="4068028"/>
            <a:chOff x="0" y="-170248"/>
            <a:chExt cx="16190876" cy="4068026"/>
          </a:xfrm>
        </p:grpSpPr>
        <p:sp>
          <p:nvSpPr>
            <p:cNvPr id="99" name="também falou sobre o reino dos Céus"/>
            <p:cNvSpPr txBox="1"/>
            <p:nvPr/>
          </p:nvSpPr>
          <p:spPr>
            <a:xfrm>
              <a:off x="0" y="-170248"/>
              <a:ext cx="16190876" cy="384989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 defTabSz="457200">
                <a:lnSpc>
                  <a:spcPct val="117999"/>
                </a:lnSpc>
                <a:defRPr sz="10800"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>
                <a:defRPr b="0"/>
              </a:pPr>
              <a:r>
                <a:rPr b="1" dirty="0"/>
                <a:t>também falou sobre o reino dos Céus</a:t>
              </a:r>
              <a:r>
                <a:rPr lang="pt-BR" b="1" dirty="0"/>
                <a:t>.</a:t>
              </a:r>
              <a:endParaRPr b="1" dirty="0"/>
            </a:p>
          </p:txBody>
        </p:sp>
        <p:grpSp>
          <p:nvGrpSpPr>
            <p:cNvPr id="103" name="Group"/>
            <p:cNvGrpSpPr/>
            <p:nvPr/>
          </p:nvGrpSpPr>
          <p:grpSpPr>
            <a:xfrm>
              <a:off x="13233120" y="1476836"/>
              <a:ext cx="2705398" cy="2420942"/>
              <a:chOff x="0" y="0"/>
              <a:chExt cx="2705397" cy="2420940"/>
            </a:xfrm>
          </p:grpSpPr>
          <p:pic>
            <p:nvPicPr>
              <p:cNvPr id="100" name="Asset 24.png" descr="Asset 24.png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rot="20427424">
                <a:off x="74917" y="401855"/>
                <a:ext cx="2555563" cy="888034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>
                <a:outerShdw blurRad="266700" dist="150672" dir="5400000" rotWithShape="0">
                  <a:srgbClr val="FFFFFF"/>
                </a:outerShdw>
              </a:effectLst>
            </p:spPr>
          </p:pic>
          <p:pic>
            <p:nvPicPr>
              <p:cNvPr id="101" name="Asset 24.png" descr="Asset 24.png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rot="21497">
                <a:off x="303023" y="1011905"/>
                <a:ext cx="2099351" cy="729505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>
                <a:outerShdw blurRad="266700" dist="150672" dir="5400000" rotWithShape="0">
                  <a:srgbClr val="FFFFFF"/>
                </a:outerShdw>
              </a:effectLst>
            </p:spPr>
          </p:pic>
          <p:pic>
            <p:nvPicPr>
              <p:cNvPr id="102" name="Asset 24.png" descr="Asset 24.png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rot="1237985">
                <a:off x="351649" y="1526557"/>
                <a:ext cx="1745014" cy="60637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>
                <a:outerShdw blurRad="266700" dist="150672" dir="5400000" rotWithShape="0">
                  <a:srgbClr val="FFFFFF"/>
                </a:outerShdw>
              </a:effectLst>
            </p:spPr>
          </p:pic>
        </p:grpSp>
      </p:grp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4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4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4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4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8" grpId="0" animBg="1" advAuto="0"/>
      <p:bldP spid="104" grpId="0" animBg="1" advAuto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" name="Asset 15.png" descr="Asset 15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1057325">
            <a:off x="5536604" y="5884465"/>
            <a:ext cx="13157201" cy="49022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09" name="Asset 12.png" descr="Asset 12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52590" y="3041158"/>
            <a:ext cx="10317157" cy="2031103"/>
          </a:xfrm>
          <a:prstGeom prst="rect">
            <a:avLst/>
          </a:prstGeom>
          <a:ln w="12700">
            <a:miter lim="400000"/>
          </a:ln>
        </p:spPr>
      </p:pic>
      <p:pic>
        <p:nvPicPr>
          <p:cNvPr id="110" name="Asset 14.png" descr="Asset 14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59532" y="3974725"/>
            <a:ext cx="12943833" cy="6091216"/>
          </a:xfrm>
          <a:prstGeom prst="rect">
            <a:avLst/>
          </a:prstGeom>
          <a:ln w="12700">
            <a:miter lim="400000"/>
          </a:ln>
          <a:effectLst>
            <a:outerShdw blurRad="114300" dist="151698" dir="5400000" rotWithShape="0">
              <a:srgbClr val="000000"/>
            </a:outerShdw>
          </a:effectLst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4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400"/>
                            </p:stCondLst>
                            <p:childTnLst>
                              <p:par>
                                <p:cTn id="1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4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4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800"/>
                            </p:stCondLst>
                            <p:childTnLst>
                              <p:par>
                                <p:cTn id="1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4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4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8" grpId="0" animBg="1" advAuto="0"/>
      <p:bldP spid="109" grpId="0" animBg="1" advAuto="0"/>
      <p:bldP spid="110" grpId="0" animBg="1" advAuto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Sermão da Montanha"/>
          <p:cNvSpPr txBox="1"/>
          <p:nvPr/>
        </p:nvSpPr>
        <p:spPr>
          <a:xfrm>
            <a:off x="2884645" y="979512"/>
            <a:ext cx="14470225" cy="16442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457200">
              <a:lnSpc>
                <a:spcPct val="117999"/>
              </a:lnSpc>
              <a:defRPr sz="108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>
              <a:defRPr b="0"/>
            </a:pPr>
            <a:r>
              <a:rPr b="1"/>
              <a:t>Sermão da Montanha</a:t>
            </a:r>
          </a:p>
        </p:txBody>
      </p:sp>
      <p:grpSp>
        <p:nvGrpSpPr>
          <p:cNvPr id="118" name="Group"/>
          <p:cNvGrpSpPr/>
          <p:nvPr/>
        </p:nvGrpSpPr>
        <p:grpSpPr>
          <a:xfrm>
            <a:off x="1311157" y="6116087"/>
            <a:ext cx="21761686" cy="2758560"/>
            <a:chOff x="0" y="0"/>
            <a:chExt cx="21761685" cy="2758559"/>
          </a:xfrm>
        </p:grpSpPr>
        <p:pic>
          <p:nvPicPr>
            <p:cNvPr id="115" name="Asset 8.png" descr="Asset 8.png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0" y="331871"/>
              <a:ext cx="2094657" cy="209465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16" name="Asset 25.png" descr="Asset 25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380270" y="0"/>
              <a:ext cx="16585556" cy="2758560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outerShdw blurRad="266700" dist="150672" dir="5400000" rotWithShape="0">
                <a:srgbClr val="FFFFFF"/>
              </a:outerShdw>
            </a:effectLst>
          </p:spPr>
        </p:pic>
        <p:pic>
          <p:nvPicPr>
            <p:cNvPr id="117" name="Asset 8.png" descr="Asset 8.png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 flipH="1">
              <a:off x="19667029" y="331871"/>
              <a:ext cx="2094657" cy="209465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119" name="Asset 27.png" descr="Asset 27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6793" y="979512"/>
            <a:ext cx="1644230" cy="164422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4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8" grpId="0" animBg="1" advAuto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8" name="Group"/>
          <p:cNvGrpSpPr/>
          <p:nvPr/>
        </p:nvGrpSpPr>
        <p:grpSpPr>
          <a:xfrm>
            <a:off x="5056490" y="6122936"/>
            <a:ext cx="16401105" cy="3846564"/>
            <a:chOff x="0" y="0"/>
            <a:chExt cx="16401104" cy="3846563"/>
          </a:xfrm>
        </p:grpSpPr>
        <p:grpSp>
          <p:nvGrpSpPr>
            <p:cNvPr id="126" name="Group"/>
            <p:cNvGrpSpPr/>
            <p:nvPr/>
          </p:nvGrpSpPr>
          <p:grpSpPr>
            <a:xfrm>
              <a:off x="13695707" y="-1"/>
              <a:ext cx="2705398" cy="2420942"/>
              <a:chOff x="0" y="0"/>
              <a:chExt cx="2705397" cy="2420940"/>
            </a:xfrm>
          </p:grpSpPr>
          <p:pic>
            <p:nvPicPr>
              <p:cNvPr id="123" name="Asset 24.png" descr="Asset 24.png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rot="20427424">
                <a:off x="74917" y="401855"/>
                <a:ext cx="2555563" cy="888034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>
                <a:outerShdw blurRad="266700" dist="150672" dir="5400000" rotWithShape="0">
                  <a:srgbClr val="FFFFFF"/>
                </a:outerShdw>
              </a:effectLst>
            </p:spPr>
          </p:pic>
          <p:pic>
            <p:nvPicPr>
              <p:cNvPr id="124" name="Asset 24.png" descr="Asset 24.png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rot="21497">
                <a:off x="303023" y="1011905"/>
                <a:ext cx="2099351" cy="729505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>
                <a:outerShdw blurRad="266700" dist="150672" dir="5400000" rotWithShape="0">
                  <a:srgbClr val="FFFFFF"/>
                </a:outerShdw>
              </a:effectLst>
            </p:spPr>
          </p:pic>
          <p:pic>
            <p:nvPicPr>
              <p:cNvPr id="125" name="Asset 24.png" descr="Asset 24.png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rot="1237985">
                <a:off x="351649" y="1526557"/>
                <a:ext cx="1745014" cy="60637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>
                <a:outerShdw blurRad="266700" dist="150672" dir="5400000" rotWithShape="0">
                  <a:srgbClr val="FFFFFF"/>
                </a:outerShdw>
              </a:effectLst>
            </p:spPr>
          </p:pic>
        </p:grpSp>
        <p:pic>
          <p:nvPicPr>
            <p:cNvPr id="127" name="Asset 28.png" descr="Asset 28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760463"/>
              <a:ext cx="14033500" cy="3086101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outerShdw blurRad="127000" dist="150672" dir="5400000" rotWithShape="0">
                <a:srgbClr val="000000"/>
              </a:outerShdw>
            </a:effectLst>
          </p:spPr>
        </p:pic>
      </p:grpSp>
      <p:sp>
        <p:nvSpPr>
          <p:cNvPr id="129" name="Group"/>
          <p:cNvSpPr/>
          <p:nvPr/>
        </p:nvSpPr>
        <p:spPr>
          <a:xfrm>
            <a:off x="2926405" y="5943600"/>
            <a:ext cx="17695826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extrusionOk="0">
                <a:moveTo>
                  <a:pt x="0" y="0"/>
                </a:moveTo>
                <a:lnTo>
                  <a:pt x="21600" y="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457200">
              <a:lnSpc>
                <a:spcPct val="117999"/>
              </a:lnSpc>
              <a:defRPr sz="108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>
              <a:defRPr b="0"/>
            </a:pPr>
            <a:r>
              <a:rPr b="1"/>
              <a:t>Identificam os súditos do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4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4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4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4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8" grpId="0" animBg="1" advAuto="0"/>
      <p:bldP spid="129" grpId="0" animBg="1" advAuto="0"/>
    </p:bldLst>
  </p:timing>
</p:sld>
</file>

<file path=ppt/theme/theme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102</TotalTime>
  <Words>2452</Words>
  <Application>Microsoft Office PowerPoint</Application>
  <PresentationFormat>Personalizar</PresentationFormat>
  <Paragraphs>66</Paragraphs>
  <Slides>27</Slides>
  <Notes>27</Notes>
  <HiddenSlides>0</HiddenSlides>
  <MMClips>2</MMClips>
  <ScaleCrop>false</ScaleCrop>
  <HeadingPairs>
    <vt:vector size="6" baseType="variant">
      <vt:variant>
        <vt:lpstr>Fontes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27</vt:i4>
      </vt:variant>
    </vt:vector>
  </HeadingPairs>
  <TitlesOfParts>
    <vt:vector size="32" baseType="lpstr">
      <vt:lpstr>Arial</vt:lpstr>
      <vt:lpstr>Helvetica Neue</vt:lpstr>
      <vt:lpstr>Helvetica Neue Light</vt:lpstr>
      <vt:lpstr>Helvetica Neue Medium</vt:lpstr>
      <vt:lpstr>White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DSA - Beatriz Ozorio</dc:creator>
  <cp:lastModifiedBy>DSA - Livia Rosa</cp:lastModifiedBy>
  <cp:revision>4</cp:revision>
  <dcterms:modified xsi:type="dcterms:W3CDTF">2021-11-03T12:09:37Z</dcterms:modified>
</cp:coreProperties>
</file>