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6" r:id="rId9"/>
    <p:sldId id="263" r:id="rId10"/>
    <p:sldId id="267" r:id="rId11"/>
    <p:sldId id="264" r:id="rId12"/>
    <p:sldId id="268" r:id="rId13"/>
    <p:sldId id="265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25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74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05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97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94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34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55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40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25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7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27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0A30-17F6-405C-B8F3-BA681AFA1EFC}" type="datetimeFigureOut">
              <a:rPr lang="pt-BR" smtClean="0"/>
              <a:t>03/09/2021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3A5D-25E3-422A-920C-36AA7D2C9E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9" y="5610855"/>
            <a:ext cx="3052281" cy="980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00" y="439617"/>
            <a:ext cx="5392700" cy="14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6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44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16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36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94" y="254922"/>
            <a:ext cx="1871181" cy="6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7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94" y="254922"/>
            <a:ext cx="1871181" cy="6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19" y="6074697"/>
            <a:ext cx="1871181" cy="6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4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94" y="178722"/>
            <a:ext cx="1871181" cy="6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2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77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06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44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64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Suzana Lima</cp:lastModifiedBy>
  <cp:revision>2</cp:revision>
  <dcterms:created xsi:type="dcterms:W3CDTF">2021-09-03T13:31:46Z</dcterms:created>
  <dcterms:modified xsi:type="dcterms:W3CDTF">2021-09-03T13:39:10Z</dcterms:modified>
</cp:coreProperties>
</file>