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711" r:id="rId2"/>
  </p:sldMasterIdLst>
  <p:notesMasterIdLst>
    <p:notesMasterId r:id="rId19"/>
  </p:notesMasterIdLst>
  <p:sldIdLst>
    <p:sldId id="727" r:id="rId3"/>
    <p:sldId id="902" r:id="rId4"/>
    <p:sldId id="260" r:id="rId5"/>
    <p:sldId id="958" r:id="rId6"/>
    <p:sldId id="959" r:id="rId7"/>
    <p:sldId id="960" r:id="rId8"/>
    <p:sldId id="961" r:id="rId9"/>
    <p:sldId id="962" r:id="rId10"/>
    <p:sldId id="966" r:id="rId11"/>
    <p:sldId id="932" r:id="rId12"/>
    <p:sldId id="733" r:id="rId13"/>
    <p:sldId id="930" r:id="rId14"/>
    <p:sldId id="944" r:id="rId15"/>
    <p:sldId id="967" r:id="rId16"/>
    <p:sldId id="935" r:id="rId17"/>
    <p:sldId id="93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y Ernesto Nobrega Schwantes" initials="RENS" lastIdx="1" clrIdx="0">
    <p:extLst>
      <p:ext uri="{19B8F6BF-5375-455C-9EA6-DF929625EA0E}">
        <p15:presenceInfo xmlns:p15="http://schemas.microsoft.com/office/powerpoint/2012/main" userId="2159a553c4c130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4434" autoAdjust="0"/>
  </p:normalViewPr>
  <p:slideViewPr>
    <p:cSldViewPr>
      <p:cViewPr varScale="1">
        <p:scale>
          <a:sx n="77" d="100"/>
          <a:sy n="77" d="100"/>
        </p:scale>
        <p:origin x="1404" y="90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16FD-12B9-4956-BC5B-247E394B5456}" type="datetimeFigureOut">
              <a:rPr lang="pt-BR" smtClean="0"/>
              <a:t>18/01/2021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E884-63DC-4790-85F0-B80EAB01F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4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84330E-88B8-4835-83A9-C37E536B4025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3CDA14-AD4B-45D3-86D1-7FEA6415D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B24A0E-735C-4FC4-80DA-CADEBEF1A0C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E0FA1A-340C-40F7-81E6-304E1219880E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0D8E36-9702-4E20-9375-18AE84B47DD7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B37ECB-633E-441E-8AA1-4E73F9C341C9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07709B-A89C-4EBD-ADD3-59DCDAAC299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8F10618C-6DFF-4B57-8C56-11E01F72F62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3B2377A-42E9-49C8-ADD9-9397D55B92CA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81D53FD7-CF6A-418E-8A5B-413BC53D6418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3AEF7D3B-664D-459B-9DC7-5D233770E966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A4BBDE61-B797-4516-A6E9-336DF772577C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1DE5B9AE-EBAC-49FD-831F-7F8D8D1AA51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300B158C-8944-45B4-A842-7C812A718E28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9C8AC88B-5942-45AB-99B5-58ADAF81675E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4E1BE383-3AB9-4D0C-A48C-D95DABE4CF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49" y="1243331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8B97C8C-6581-4DA9-B07D-8F11A12926A2}"/>
              </a:ext>
            </a:extLst>
          </p:cNvPr>
          <p:cNvSpPr/>
          <p:nvPr userDrawn="1"/>
        </p:nvSpPr>
        <p:spPr>
          <a:xfrm>
            <a:off x="1749597" y="620688"/>
            <a:ext cx="423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MI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ONÁR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pt-BR" altLang="pt-BR" sz="1800" dirty="0">
                <a:solidFill>
                  <a:schemeClr val="bg1"/>
                </a:solidFill>
              </a:rPr>
              <a:t>OS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516E58-34D7-4805-84EC-95B6B4827FC7}"/>
              </a:ext>
            </a:extLst>
          </p:cNvPr>
          <p:cNvSpPr txBox="1"/>
          <p:nvPr userDrawn="1"/>
        </p:nvSpPr>
        <p:spPr>
          <a:xfrm>
            <a:off x="2620963" y="4221088"/>
            <a:ext cx="126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dirty="0"/>
          </a:p>
          <a:p>
            <a:pPr algn="ctr"/>
            <a:r>
              <a:rPr lang="pt-BR" sz="1800" dirty="0"/>
              <a:t>TRIMESTRE</a:t>
            </a:r>
          </a:p>
          <a:p>
            <a:pPr algn="ctr"/>
            <a:r>
              <a:rPr lang="pt-BR" sz="1800" dirty="0"/>
              <a:t>2021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61069D8B-8B28-4E35-879E-2C48552D62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052" y="3789040"/>
            <a:ext cx="1131886" cy="792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Tri</a:t>
            </a:r>
          </a:p>
        </p:txBody>
      </p:sp>
    </p:spTree>
    <p:extLst>
      <p:ext uri="{BB962C8B-B14F-4D97-AF65-F5344CB8AC3E}">
        <p14:creationId xmlns:p14="http://schemas.microsoft.com/office/powerpoint/2010/main" val="423822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ória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882D1CDF-A47D-47A7-9A67-85964D32545C}"/>
              </a:ext>
            </a:extLst>
          </p:cNvPr>
          <p:cNvSpPr/>
          <p:nvPr userDrawn="1"/>
        </p:nvSpPr>
        <p:spPr>
          <a:xfrm>
            <a:off x="23812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76A1A1E-51CD-4CA1-AA4A-99FB22EFDD33}"/>
              </a:ext>
            </a:extLst>
          </p:cNvPr>
          <p:cNvSpPr/>
          <p:nvPr userDrawn="1"/>
        </p:nvSpPr>
        <p:spPr>
          <a:xfrm>
            <a:off x="34925" y="640624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861248C2-F7DE-4FF6-8F80-7EDFBC4E5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6" y="1855755"/>
            <a:ext cx="6508674" cy="440854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DEC2DDF-130F-4C79-8748-C45A2439757C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8F14CC2E-63C0-43EF-A5E7-4848A3520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t-BR" sz="4000" b="1" kern="1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S01 – </a:t>
            </a:r>
            <a:r>
              <a:rPr lang="pt-BR" dirty="0" err="1"/>
              <a:t>Misión</a:t>
            </a:r>
            <a:r>
              <a:rPr lang="pt-BR" dirty="0"/>
              <a:t> – 5 de Janeiro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AEBCA12A-E4DA-4E15-AE44-1DD2C49FA5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" y="774700"/>
            <a:ext cx="9019681" cy="8067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pt-BR" sz="4000" b="1" i="1" kern="12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dirty="0"/>
              <a:t>Editar Título</a:t>
            </a:r>
          </a:p>
        </p:txBody>
      </p:sp>
      <p:sp>
        <p:nvSpPr>
          <p:cNvPr id="15" name="Espaço Reservado para Imagem 17">
            <a:extLst>
              <a:ext uri="{FF2B5EF4-FFF2-40B4-BE49-F238E27FC236}">
                <a16:creationId xmlns:a16="http://schemas.microsoft.com/office/drawing/2014/main" id="{7F82A950-F6C9-4D1D-B221-C2E5E6F084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9015" y="1779509"/>
            <a:ext cx="2376487" cy="137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t-BR" dirty="0"/>
              <a:t>Imagem Bandeira</a:t>
            </a:r>
          </a:p>
        </p:txBody>
      </p:sp>
      <p:sp>
        <p:nvSpPr>
          <p:cNvPr id="16" name="Espaço Reservado para Imagem 19">
            <a:extLst>
              <a:ext uri="{FF2B5EF4-FFF2-40B4-BE49-F238E27FC236}">
                <a16:creationId xmlns:a16="http://schemas.microsoft.com/office/drawing/2014/main" id="{CE57A428-608B-4276-BC8C-58272C3E61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9014" y="3975057"/>
            <a:ext cx="2355591" cy="274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t-BR" dirty="0"/>
              <a:t>Imagem Pessoa</a:t>
            </a:r>
          </a:p>
        </p:txBody>
      </p:sp>
      <p:sp>
        <p:nvSpPr>
          <p:cNvPr id="17" name="Espaço Reservado para Texto 21">
            <a:extLst>
              <a:ext uri="{FF2B5EF4-FFF2-40B4-BE49-F238E27FC236}">
                <a16:creationId xmlns:a16="http://schemas.microsoft.com/office/drawing/2014/main" id="{E651C1CB-A436-4985-B4EF-7E329E7DEB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284" y="6381328"/>
            <a:ext cx="6446941" cy="33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pt-BR" dirty="0"/>
              <a:t>Editar nome</a:t>
            </a:r>
          </a:p>
        </p:txBody>
      </p:sp>
      <p:sp>
        <p:nvSpPr>
          <p:cNvPr id="19" name="Espaço Reservado para Texto 23">
            <a:extLst>
              <a:ext uri="{FF2B5EF4-FFF2-40B4-BE49-F238E27FC236}">
                <a16:creationId xmlns:a16="http://schemas.microsoft.com/office/drawing/2014/main" id="{701F3D57-ACE6-47CE-8826-670C610CA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9015" y="3253428"/>
            <a:ext cx="2355590" cy="60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t-BR" dirty="0"/>
              <a:t>Editar País</a:t>
            </a:r>
          </a:p>
        </p:txBody>
      </p:sp>
    </p:spTree>
    <p:extLst>
      <p:ext uri="{BB962C8B-B14F-4D97-AF65-F5344CB8AC3E}">
        <p14:creationId xmlns:p14="http://schemas.microsoft.com/office/powerpoint/2010/main" val="27228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 </a:t>
            </a:r>
            <a:r>
              <a:rPr lang="pt-BR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Euro-Asiática</a:t>
            </a:r>
            <a:endParaRPr lang="pt-BR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BD80D8-3761-4900-B3A7-1F0AC121B4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6" y="679578"/>
            <a:ext cx="2959200" cy="6120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Texto sobre Curiosidade</a:t>
            </a:r>
          </a:p>
        </p:txBody>
      </p:sp>
    </p:spTree>
    <p:extLst>
      <p:ext uri="{BB962C8B-B14F-4D97-AF65-F5344CB8AC3E}">
        <p14:creationId xmlns:p14="http://schemas.microsoft.com/office/powerpoint/2010/main" val="132780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kern="1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División</a:t>
            </a:r>
            <a:r>
              <a:rPr lang="pt-BR" sz="3600" b="1" kern="1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36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Euroasiática</a:t>
            </a:r>
            <a:endParaRPr lang="pt-BR" sz="3200" b="1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8BE4788-A1D5-4700-803A-52224B286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6" y="679578"/>
            <a:ext cx="2959200" cy="6120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Texto sobre Curiosidade</a:t>
            </a:r>
          </a:p>
        </p:txBody>
      </p:sp>
    </p:spTree>
    <p:extLst>
      <p:ext uri="{BB962C8B-B14F-4D97-AF65-F5344CB8AC3E}">
        <p14:creationId xmlns:p14="http://schemas.microsoft.com/office/powerpoint/2010/main" val="354258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34061" y="12828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 </a:t>
            </a:r>
            <a:r>
              <a:rPr lang="pt-BR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Euro-Asiática</a:t>
            </a:r>
            <a:endParaRPr lang="pt-BR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5BEB51A7-FA12-4092-880C-D92F60CC10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6" y="679578"/>
            <a:ext cx="2959200" cy="6120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>
                <a:latin typeface="Comic Sans MS" panose="030F0702030302020204" pitchFamily="66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Texto sobre Curiosidade</a:t>
            </a:r>
          </a:p>
        </p:txBody>
      </p:sp>
    </p:spTree>
    <p:extLst>
      <p:ext uri="{BB962C8B-B14F-4D97-AF65-F5344CB8AC3E}">
        <p14:creationId xmlns:p14="http://schemas.microsoft.com/office/powerpoint/2010/main" val="225842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2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kern="1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División</a:t>
            </a:r>
            <a:r>
              <a:rPr lang="pt-BR" sz="3600" b="1" kern="1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pt-BR" sz="36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Euroasiática</a:t>
            </a:r>
            <a:endParaRPr lang="pt-BR" sz="3200" b="1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3C6BC68-F4EE-4E9D-871A-85BBCAF21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6" y="679578"/>
            <a:ext cx="2959200" cy="6120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>
                <a:latin typeface="Comic Sans MS" panose="030F0702030302020204" pitchFamily="66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Texto sobre Curiosidade</a:t>
            </a:r>
          </a:p>
        </p:txBody>
      </p:sp>
    </p:spTree>
    <p:extLst>
      <p:ext uri="{BB962C8B-B14F-4D97-AF65-F5344CB8AC3E}">
        <p14:creationId xmlns:p14="http://schemas.microsoft.com/office/powerpoint/2010/main" val="331301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7737" y="685695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031C4F-6308-48D1-AE9D-A3E3CDBF91F7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Divisão </a:t>
            </a:r>
            <a:r>
              <a:rPr lang="pt-BR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Euro-Asiática</a:t>
            </a:r>
            <a:endParaRPr lang="pt-BR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2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iosidades_3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kern="1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División</a:t>
            </a:r>
            <a:r>
              <a:rPr lang="pt-BR" sz="3600" b="1" kern="1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pt-BR" sz="36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Euroasiática</a:t>
            </a:r>
            <a:endParaRPr lang="pt-BR" sz="3200" b="1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0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õ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FCC3EF9-EFE1-42F6-AF89-C307108FF02A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Orientação aos Professores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4857A5-1D10-4BFC-8C69-E0241B0C4CC3}"/>
              </a:ext>
            </a:extLst>
          </p:cNvPr>
          <p:cNvSpPr txBox="1"/>
          <p:nvPr userDrawn="1"/>
        </p:nvSpPr>
        <p:spPr>
          <a:xfrm>
            <a:off x="55055" y="666750"/>
            <a:ext cx="905402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1600" algn="ctr">
              <a:lnSpc>
                <a:spcPct val="107000"/>
              </a:lnSpc>
              <a:spcAft>
                <a:spcPts val="0"/>
              </a:spcAft>
            </a:pPr>
            <a:r>
              <a:rPr lang="pt-BR" sz="2800" b="1" i="1" dirty="0">
                <a:solidFill>
                  <a:srgbClr val="FF0000"/>
                </a:solidFill>
              </a:rPr>
              <a:t>Dicas da história </a:t>
            </a:r>
          </a:p>
        </p:txBody>
      </p:sp>
    </p:spTree>
    <p:extLst>
      <p:ext uri="{BB962C8B-B14F-4D97-AF65-F5344CB8AC3E}">
        <p14:creationId xmlns:p14="http://schemas.microsoft.com/office/powerpoint/2010/main" val="280541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entações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1B27DBC-FF71-42CD-8B6F-E2C8DA647EC9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Orientación</a:t>
            </a: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para maestras/os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63A38D-7392-4EB8-BA13-145A2E40E623}"/>
              </a:ext>
            </a:extLst>
          </p:cNvPr>
          <p:cNvSpPr txBox="1"/>
          <p:nvPr userDrawn="1"/>
        </p:nvSpPr>
        <p:spPr>
          <a:xfrm>
            <a:off x="41003" y="700273"/>
            <a:ext cx="906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anose="020B0604020202020204" pitchFamily="34" charset="0"/>
              </a:rPr>
              <a:t>Consejos de historia</a:t>
            </a:r>
            <a:endParaRPr kumimoji="0" lang="es-ES" altLang="pt-B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8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ões no M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F7A317-04DB-406C-AA6E-EB39E08D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9" y="711018"/>
            <a:ext cx="7733884" cy="60816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002AFE-889F-4D14-A8A3-F88B46A73AE4}"/>
              </a:ext>
            </a:extLst>
          </p:cNvPr>
          <p:cNvSpPr txBox="1"/>
          <p:nvPr userDrawn="1"/>
        </p:nvSpPr>
        <p:spPr>
          <a:xfrm>
            <a:off x="1304113" y="55094"/>
            <a:ext cx="773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Divisões da Igreja Adventista no mundo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FD460E0-A66A-4EFF-83B4-D872D91F38A9}"/>
              </a:ext>
            </a:extLst>
          </p:cNvPr>
          <p:cNvSpPr/>
          <p:nvPr userDrawn="1"/>
        </p:nvSpPr>
        <p:spPr>
          <a:xfrm>
            <a:off x="1364459" y="711018"/>
            <a:ext cx="7733884" cy="4137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FF0000"/>
                </a:solidFill>
              </a:rPr>
              <a:t>Conferência Geral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7F83-E5D6-4F8E-907D-4BA9F142A14E}"/>
              </a:ext>
            </a:extLst>
          </p:cNvPr>
          <p:cNvSpPr txBox="1"/>
          <p:nvPr userDrawn="1"/>
        </p:nvSpPr>
        <p:spPr>
          <a:xfrm>
            <a:off x="1835696" y="5661248"/>
            <a:ext cx="16951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/>
              <a:t>Norte Americana (NAD)</a:t>
            </a:r>
          </a:p>
          <a:p>
            <a:r>
              <a:rPr lang="pt-BR" sz="1200" b="1" dirty="0"/>
              <a:t>Interamericana (IAD)</a:t>
            </a:r>
          </a:p>
          <a:p>
            <a:r>
              <a:rPr lang="pt-BR" sz="1200" b="1" dirty="0"/>
              <a:t>Sul Americana (SAD)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B8DD16-7EA1-47D0-BE16-5B35C97E74C4}"/>
              </a:ext>
            </a:extLst>
          </p:cNvPr>
          <p:cNvSpPr txBox="1"/>
          <p:nvPr userDrawn="1"/>
        </p:nvSpPr>
        <p:spPr>
          <a:xfrm>
            <a:off x="4211960" y="5291915"/>
            <a:ext cx="24482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Transeuropeia (TED) </a:t>
            </a:r>
          </a:p>
          <a:p>
            <a:r>
              <a:rPr lang="pt-BR" sz="1200" b="1" dirty="0"/>
              <a:t>Intereuropeia (EUD)</a:t>
            </a:r>
          </a:p>
          <a:p>
            <a:r>
              <a:rPr lang="pt-BR" sz="1200" b="1" dirty="0"/>
              <a:t>Oriente Médio/Norte África(MENA)</a:t>
            </a:r>
          </a:p>
          <a:p>
            <a:r>
              <a:rPr lang="pt-BR" sz="1200" b="1" dirty="0"/>
              <a:t>Campo de Israel (IF)</a:t>
            </a:r>
          </a:p>
          <a:p>
            <a:r>
              <a:rPr lang="pt-BR" sz="1200" b="1" dirty="0"/>
              <a:t>Centro Oeste Africana (WAD)</a:t>
            </a:r>
          </a:p>
          <a:p>
            <a:r>
              <a:rPr lang="pt-BR" sz="1200" b="1" dirty="0"/>
              <a:t>Centro Leste Africana (ECD)</a:t>
            </a:r>
          </a:p>
          <a:p>
            <a:r>
              <a:rPr lang="pt-BR" sz="1200" b="1" i="0" dirty="0"/>
              <a:t>Sul-Africana Oceano </a:t>
            </a:r>
            <a:r>
              <a:rPr lang="pt-BR" sz="1100" b="1" dirty="0"/>
              <a:t>Índico (SID)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AAA76E-B543-4D9E-8A95-B102DC517481}"/>
              </a:ext>
            </a:extLst>
          </p:cNvPr>
          <p:cNvSpPr txBox="1"/>
          <p:nvPr userDrawn="1"/>
        </p:nvSpPr>
        <p:spPr>
          <a:xfrm>
            <a:off x="6866095" y="5278084"/>
            <a:ext cx="22322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Euroasiática (ESD)</a:t>
            </a:r>
          </a:p>
          <a:p>
            <a:r>
              <a:rPr lang="pt-BR" sz="1200" b="1" dirty="0"/>
              <a:t>Pacífico Norte Asiático (NSD) Pacífico Sul Asiático (SSD) </a:t>
            </a:r>
          </a:p>
          <a:p>
            <a:r>
              <a:rPr lang="pt-BR" sz="1200" b="1" dirty="0"/>
              <a:t>Sul Asiático (SUD)</a:t>
            </a:r>
          </a:p>
          <a:p>
            <a:r>
              <a:rPr lang="pt-BR" sz="1200" b="1" dirty="0"/>
              <a:t>Sul do Pacífico (SPD)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8645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Trimestral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884330E-88B8-4835-83A9-C37E536B4025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3CDA14-AD4B-45D3-86D1-7FEA6415D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FB24A0E-735C-4FC4-80DA-CADEBEF1A0C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E0FA1A-340C-40F7-81E6-304E1219880E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90D8E36-9702-4E20-9375-18AE84B47DD7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B37ECB-633E-441E-8AA1-4E73F9C341C9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07709B-A89C-4EBD-ADD3-59DCDAAC299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8F10618C-6DFF-4B57-8C56-11E01F72F62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3B2377A-42E9-49C8-ADD9-9397D55B92CA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81D53FD7-CF6A-418E-8A5B-413BC53D6418}"/>
              </a:ext>
            </a:extLst>
          </p:cNvPr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3AEF7D3B-664D-459B-9DC7-5D233770E966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A4BBDE61-B797-4516-A6E9-336DF772577C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1DE5B9AE-EBAC-49FD-831F-7F8D8D1AA51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300B158C-8944-45B4-A842-7C812A718E28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9C8AC88B-5942-45AB-99B5-58ADAF81675E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516E58-34D7-4805-84EC-95B6B4827FC7}"/>
              </a:ext>
            </a:extLst>
          </p:cNvPr>
          <p:cNvSpPr txBox="1"/>
          <p:nvPr userDrawn="1"/>
        </p:nvSpPr>
        <p:spPr>
          <a:xfrm>
            <a:off x="2620963" y="4221088"/>
            <a:ext cx="1268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800" dirty="0"/>
          </a:p>
          <a:p>
            <a:pPr algn="ctr"/>
            <a:r>
              <a:rPr lang="pt-BR" sz="1800" dirty="0"/>
              <a:t>TRIMESTRE</a:t>
            </a:r>
          </a:p>
          <a:p>
            <a:pPr algn="ctr"/>
            <a:r>
              <a:rPr lang="pt-BR" sz="1800" dirty="0"/>
              <a:t>2021</a:t>
            </a:r>
          </a:p>
        </p:txBody>
      </p:sp>
      <p:sp>
        <p:nvSpPr>
          <p:cNvPr id="22" name="CaixaDeTexto 18">
            <a:extLst>
              <a:ext uri="{FF2B5EF4-FFF2-40B4-BE49-F238E27FC236}">
                <a16:creationId xmlns:a16="http://schemas.microsoft.com/office/drawing/2014/main" id="{A641F165-A71D-4BBB-8C38-E1BECC5D31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HISTORIAS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DE CAMPO DE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1ED557E-C7F0-4900-81BA-E8742967E8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ÓN</a:t>
            </a:r>
            <a:endParaRPr lang="pt-BR" altLang="pt-BR" sz="2800" b="1" dirty="0">
              <a:cs typeface="+mn-cs"/>
            </a:endParaRPr>
          </a:p>
        </p:txBody>
      </p:sp>
      <p:sp>
        <p:nvSpPr>
          <p:cNvPr id="24" name="Espaço Reservado para Texto 29">
            <a:extLst>
              <a:ext uri="{FF2B5EF4-FFF2-40B4-BE49-F238E27FC236}">
                <a16:creationId xmlns:a16="http://schemas.microsoft.com/office/drawing/2014/main" id="{7BA4ED98-1071-4839-AF93-08123AF9F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052" y="3789040"/>
            <a:ext cx="1131886" cy="792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Tri</a:t>
            </a:r>
          </a:p>
        </p:txBody>
      </p:sp>
    </p:spTree>
    <p:extLst>
      <p:ext uri="{BB962C8B-B14F-4D97-AF65-F5344CB8AC3E}">
        <p14:creationId xmlns:p14="http://schemas.microsoft.com/office/powerpoint/2010/main" val="249951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ões no Mundo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F7A317-04DB-406C-AA6E-EB39E08D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9" y="711018"/>
            <a:ext cx="7733884" cy="60816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002AFE-889F-4D14-A8A3-F88B46A73AE4}"/>
              </a:ext>
            </a:extLst>
          </p:cNvPr>
          <p:cNvSpPr txBox="1"/>
          <p:nvPr userDrawn="1"/>
        </p:nvSpPr>
        <p:spPr>
          <a:xfrm>
            <a:off x="107504" y="55094"/>
            <a:ext cx="8930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pt-BR" sz="3200" b="1" kern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Divisiones de la Iglesia Adventista en el mundo</a:t>
            </a:r>
            <a:endParaRPr lang="pt-BR" sz="3200" b="1" kern="1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FD460E0-A66A-4EFF-83B4-D872D91F38A9}"/>
              </a:ext>
            </a:extLst>
          </p:cNvPr>
          <p:cNvSpPr/>
          <p:nvPr userDrawn="1"/>
        </p:nvSpPr>
        <p:spPr>
          <a:xfrm>
            <a:off x="1364459" y="711018"/>
            <a:ext cx="7733884" cy="4137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pt-BR" sz="1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Conferencia general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666B05-6BFC-4CED-AAED-C78BD32125A7}"/>
              </a:ext>
            </a:extLst>
          </p:cNvPr>
          <p:cNvSpPr txBox="1"/>
          <p:nvPr userDrawn="1"/>
        </p:nvSpPr>
        <p:spPr>
          <a:xfrm>
            <a:off x="1835696" y="5661248"/>
            <a:ext cx="16951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200" b="1" dirty="0"/>
              <a:t>Norte Americana (NAD)</a:t>
            </a:r>
          </a:p>
          <a:p>
            <a:r>
              <a:rPr lang="pt-BR" sz="1200" b="1" dirty="0"/>
              <a:t>Interamericana (IAD)</a:t>
            </a:r>
          </a:p>
          <a:p>
            <a:r>
              <a:rPr lang="pt-BR" sz="1200" b="1" dirty="0"/>
              <a:t>Sul Americana (SAD)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052CDC-5E95-4536-941C-45E02E47DA14}"/>
              </a:ext>
            </a:extLst>
          </p:cNvPr>
          <p:cNvSpPr txBox="1"/>
          <p:nvPr userDrawn="1"/>
        </p:nvSpPr>
        <p:spPr>
          <a:xfrm>
            <a:off x="4211960" y="5291915"/>
            <a:ext cx="24482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Transeuropeia (TED) </a:t>
            </a:r>
          </a:p>
          <a:p>
            <a:r>
              <a:rPr lang="pt-BR" sz="1200" b="1" dirty="0"/>
              <a:t>Intereuropeia (EUD)</a:t>
            </a:r>
          </a:p>
          <a:p>
            <a:r>
              <a:rPr lang="pt-BR" sz="1200" b="1" dirty="0"/>
              <a:t>Oriente Médio/Norte África(MENA)</a:t>
            </a:r>
          </a:p>
          <a:p>
            <a:r>
              <a:rPr lang="pt-BR" sz="1200" b="1" dirty="0"/>
              <a:t>Campo de Israel (IF)</a:t>
            </a:r>
          </a:p>
          <a:p>
            <a:r>
              <a:rPr lang="pt-BR" sz="1200" b="1" dirty="0"/>
              <a:t>Centro Oeste Africana (WAD)</a:t>
            </a:r>
          </a:p>
          <a:p>
            <a:r>
              <a:rPr lang="pt-BR" sz="1200" b="1" dirty="0"/>
              <a:t>Centro Leste Africana (ECD)</a:t>
            </a:r>
          </a:p>
          <a:p>
            <a:r>
              <a:rPr lang="pt-BR" sz="1200" b="1" i="0" dirty="0"/>
              <a:t>Sul-Africana Oceano </a:t>
            </a:r>
            <a:r>
              <a:rPr lang="pt-BR" sz="1100" b="1" dirty="0"/>
              <a:t>Índico (SID)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08EA43-125B-4F70-A8B6-75EA9A0DF317}"/>
              </a:ext>
            </a:extLst>
          </p:cNvPr>
          <p:cNvSpPr txBox="1"/>
          <p:nvPr userDrawn="1"/>
        </p:nvSpPr>
        <p:spPr>
          <a:xfrm>
            <a:off x="6866095" y="5278084"/>
            <a:ext cx="223224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Euroasiática (ESD)</a:t>
            </a:r>
          </a:p>
          <a:p>
            <a:r>
              <a:rPr lang="pt-BR" sz="1200" b="1" dirty="0"/>
              <a:t>Pacífico Norte Asiático (NSD) Pacífico Sul Asiático (SSD) </a:t>
            </a:r>
          </a:p>
          <a:p>
            <a:r>
              <a:rPr lang="pt-BR" sz="1200" b="1" dirty="0"/>
              <a:t>Sul Asiático (SUD)</a:t>
            </a:r>
          </a:p>
          <a:p>
            <a:r>
              <a:rPr lang="pt-BR" sz="1200" b="1" dirty="0"/>
              <a:t>Sul do Pacífico (SPD)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22140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 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24418F8F-55AE-4F30-A4F5-B7D5BACE02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 dirty="0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 dirty="0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8" name="Retângulo 3">
            <a:extLst>
              <a:ext uri="{FF2B5EF4-FFF2-40B4-BE49-F238E27FC236}">
                <a16:creationId xmlns:a16="http://schemas.microsoft.com/office/drawing/2014/main" id="{8F28B665-A79E-4E52-BD91-14131BA516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25" y="3551238"/>
            <a:ext cx="9036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 dirty="0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 dirty="0">
                <a:solidFill>
                  <a:srgbClr val="FF0000"/>
                </a:solidFill>
              </a:rPr>
              <a:t> )</a:t>
            </a:r>
          </a:p>
          <a:p>
            <a:pPr eaLnBrk="1" hangingPunct="1"/>
            <a:endParaRPr lang="pt-BR" altLang="pt-BR" sz="2400" b="1" dirty="0">
              <a:solidFill>
                <a:srgbClr val="FF0000"/>
              </a:solidFill>
            </a:endParaRPr>
          </a:p>
          <a:p>
            <a:pPr eaLnBrk="1" hangingPunct="1"/>
            <a:endParaRPr lang="pt-BR" altLang="pt-BR" sz="2400" b="1" dirty="0">
              <a:solidFill>
                <a:srgbClr val="FF0000"/>
              </a:solidFill>
            </a:endParaRPr>
          </a:p>
        </p:txBody>
      </p:sp>
      <p:sp>
        <p:nvSpPr>
          <p:cNvPr id="10" name="Retângulo 3">
            <a:extLst>
              <a:ext uri="{FF2B5EF4-FFF2-40B4-BE49-F238E27FC236}">
                <a16:creationId xmlns:a16="http://schemas.microsoft.com/office/drawing/2014/main" id="{1A7E6371-DDD0-428D-ADA7-00C93FFBF8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950" y="4751567"/>
            <a:ext cx="903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t-BR" sz="2400" b="1" dirty="0"/>
            </a:b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20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E3D07488-1B31-49D1-8FDD-086C49F419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es-ES" altLang="pt-BR" sz="2400" b="1" dirty="0"/>
              <a:t>Las imágenes que hemos utilizado aquí son tomadas de Internet. Buscamos no utilizar imágenes que tengan restricciones sobre los derechos de autor.</a:t>
            </a:r>
          </a:p>
          <a:p>
            <a:pPr algn="just" eaLnBrk="1" hangingPunct="1">
              <a:spcAft>
                <a:spcPts val="1200"/>
              </a:spcAft>
            </a:pPr>
            <a:r>
              <a:rPr lang="es-ES" altLang="pt-BR" sz="2400" b="1" dirty="0"/>
              <a:t>Si por casualidad estamos utilizando incorrectamente alguna imagen, por favor hágamelo saber que voy a eliminar inmediatamente la imagen de este material.</a:t>
            </a:r>
          </a:p>
        </p:txBody>
      </p:sp>
      <p:sp>
        <p:nvSpPr>
          <p:cNvPr id="8" name="Retângulo 3">
            <a:extLst>
              <a:ext uri="{FF2B5EF4-FFF2-40B4-BE49-F238E27FC236}">
                <a16:creationId xmlns:a16="http://schemas.microsoft.com/office/drawing/2014/main" id="{652FF157-BCF9-4E58-B41D-0A2AE0159D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825" y="3551238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pt-BR" sz="2400" b="1" dirty="0"/>
              <a:t>Cualquier comentario sobre este material por favor póngase en contacto conmigo por correo electrónico </a:t>
            </a:r>
            <a:r>
              <a:rPr lang="pt-BR" altLang="pt-BR" sz="2400" b="1" dirty="0"/>
              <a:t>:</a:t>
            </a:r>
          </a:p>
          <a:p>
            <a:pPr eaLnBrk="1" hangingPunct="1"/>
            <a:r>
              <a:rPr lang="pt-BR" altLang="pt-BR" sz="2400" b="1" dirty="0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 dirty="0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 dirty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10" name="Retângulo 3">
            <a:extLst>
              <a:ext uri="{FF2B5EF4-FFF2-40B4-BE49-F238E27FC236}">
                <a16:creationId xmlns:a16="http://schemas.microsoft.com/office/drawing/2014/main" id="{4CE21B50-5B16-4325-9033-D646B8D46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950" y="4751567"/>
            <a:ext cx="9036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t-BR" sz="2400" b="1" dirty="0"/>
            </a:b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32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56401C-DE18-48C8-8A43-D90D8C472295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88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 com 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943A4D7-F464-46AA-B306-627A8F22A378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FD6F98-CF4C-4DA7-BEC7-012D4060B618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6FA0C53-8B40-4915-9B42-9E61F8719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544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elo CAPA - 4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5C4FEF0-8A47-4AC6-A0E0-30CD42D95EE1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6900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B65C028F-C3E5-48CD-BA7A-8E01655A4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998C51B-5961-4332-9F95-1378C485AEC4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bg2">
                  <a:lumMod val="25000"/>
                </a:schemeClr>
              </a:gs>
              <a:gs pos="69000">
                <a:srgbClr val="D6A3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95C15DF-A763-467D-B824-0CB19D24092D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rgbClr val="FFC000"/>
              </a:gs>
              <a:gs pos="69000">
                <a:srgbClr val="FFCC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83C081-DE6D-4125-B51B-BE5A43D08F53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C00"/>
              </a:gs>
              <a:gs pos="69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728AF6E-8F61-4B91-A810-08F10495D554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rgbClr val="FFCC00"/>
              </a:gs>
              <a:gs pos="35000">
                <a:srgbClr val="FFFF00"/>
              </a:gs>
              <a:gs pos="6900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90DB37D-F52C-4018-A150-43DF63D0D086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66"/>
              </a:gs>
              <a:gs pos="69000">
                <a:srgbClr val="FFFF99"/>
              </a:gs>
              <a:gs pos="100000">
                <a:srgbClr val="FFFFC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D6CC90-7387-499B-B3C5-1FA4E71D89A9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FFFF66"/>
              </a:gs>
              <a:gs pos="35000">
                <a:srgbClr val="FFFF99"/>
              </a:gs>
              <a:gs pos="69000">
                <a:srgbClr val="FFFFCC"/>
              </a:gs>
              <a:gs pos="100000">
                <a:srgbClr val="FFFFF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9978B942-97EB-496B-8EB7-CCBC2F7F3196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42963"/>
            <a:ext cx="12684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A91E05CD-9CC7-447C-A604-5790BBFD58FB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1683427A-8243-4FC1-92C8-1E3BE900AA46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DA24ACCB-34BD-4833-8FBD-D447B81ABC8D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64604E08-EF50-479C-BF89-EAD268211E5B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2793710C-739A-4F95-868F-AE0D753ADB7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11B95390-0995-4B81-8E7F-C616DBB3226B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ADF4A2DB-7503-43BB-8701-2341441E1B57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8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EF17D8FD-C7E7-4BCF-9742-40BC2670E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18">
            <a:extLst>
              <a:ext uri="{FF2B5EF4-FFF2-40B4-BE49-F238E27FC236}">
                <a16:creationId xmlns:a16="http://schemas.microsoft.com/office/drawing/2014/main" id="{08514C7B-E36E-4B83-9AAB-7166EC8914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29CE97F-0103-4489-86DA-9A7E2F0B0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416853"/>
            <a:ext cx="423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055C3C2-8158-473C-9D75-092FA71103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2021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502883E-26D5-4D6A-A98A-52B76B0E1A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dirty="0">
                <a:cs typeface="+mn-cs"/>
              </a:rPr>
              <a:t>Sábado</a:t>
            </a:r>
          </a:p>
        </p:txBody>
      </p:sp>
      <p:sp>
        <p:nvSpPr>
          <p:cNvPr id="33" name="Espaço Reservado para Texto 29">
            <a:extLst>
              <a:ext uri="{FF2B5EF4-FFF2-40B4-BE49-F238E27FC236}">
                <a16:creationId xmlns:a16="http://schemas.microsoft.com/office/drawing/2014/main" id="{89A7A51E-7F41-452E-8036-2D3AFDD2DF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076" y="3933825"/>
            <a:ext cx="1257299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pt-BR" dirty="0"/>
              <a:t>TRI</a:t>
            </a:r>
          </a:p>
        </p:txBody>
      </p:sp>
      <p:sp>
        <p:nvSpPr>
          <p:cNvPr id="34" name="Espaço Reservado para Texto 21">
            <a:extLst>
              <a:ext uri="{FF2B5EF4-FFF2-40B4-BE49-F238E27FC236}">
                <a16:creationId xmlns:a16="http://schemas.microsoft.com/office/drawing/2014/main" id="{DEF5D634-A807-40BF-91FB-7977F63075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35" name="Espaço Reservado para Texto 23">
            <a:extLst>
              <a:ext uri="{FF2B5EF4-FFF2-40B4-BE49-F238E27FC236}">
                <a16:creationId xmlns:a16="http://schemas.microsoft.com/office/drawing/2014/main" id="{A9497C66-2287-4ED7-9704-77C9B6E3F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6847" y="5876925"/>
            <a:ext cx="1742594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DATA</a:t>
            </a:r>
          </a:p>
        </p:txBody>
      </p:sp>
    </p:spTree>
    <p:extLst>
      <p:ext uri="{BB962C8B-B14F-4D97-AF65-F5344CB8AC3E}">
        <p14:creationId xmlns:p14="http://schemas.microsoft.com/office/powerpoint/2010/main" val="757730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elo ES CAPA - 4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5C4FEF0-8A47-4AC6-A0E0-30CD42D95EE1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6900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B65C028F-C3E5-48CD-BA7A-8E01655A4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998C51B-5961-4332-9F95-1378C485AEC4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bg2">
                  <a:lumMod val="25000"/>
                </a:schemeClr>
              </a:gs>
              <a:gs pos="69000">
                <a:srgbClr val="D6A3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95C15DF-A763-467D-B824-0CB19D24092D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rgbClr val="FFC000"/>
              </a:gs>
              <a:gs pos="69000">
                <a:srgbClr val="FFCC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83C081-DE6D-4125-B51B-BE5A43D08F53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C00"/>
              </a:gs>
              <a:gs pos="69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728AF6E-8F61-4B91-A810-08F10495D554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rgbClr val="FFCC00"/>
              </a:gs>
              <a:gs pos="35000">
                <a:srgbClr val="FFFF00"/>
              </a:gs>
              <a:gs pos="6900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90DB37D-F52C-4018-A150-43DF63D0D086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66"/>
              </a:gs>
              <a:gs pos="69000">
                <a:srgbClr val="FFFF99"/>
              </a:gs>
              <a:gs pos="100000">
                <a:srgbClr val="FFFFC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D6CC90-7387-499B-B3C5-1FA4E71D89A9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FFFF66"/>
              </a:gs>
              <a:gs pos="35000">
                <a:srgbClr val="FFFF99"/>
              </a:gs>
              <a:gs pos="69000">
                <a:srgbClr val="FFFFCC"/>
              </a:gs>
              <a:gs pos="100000">
                <a:srgbClr val="FFFFF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64604E08-EF50-479C-BF89-EAD268211E5B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2793710C-739A-4F95-868F-AE0D753ADB78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11B95390-0995-4B81-8E7F-C616DBB3226B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ADF4A2DB-7503-43BB-8701-2341441E1B57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28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EF17D8FD-C7E7-4BCF-9742-40BC2670E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 descr="Uma imagem contendo parede, foto&#10;&#10;Descrição gerada automaticamente">
            <a:extLst>
              <a:ext uri="{FF2B5EF4-FFF2-40B4-BE49-F238E27FC236}">
                <a16:creationId xmlns:a16="http://schemas.microsoft.com/office/drawing/2014/main" id="{08BDE167-1629-40AF-A05F-0C1C032D56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00" y="838800"/>
            <a:ext cx="1260000" cy="1566000"/>
          </a:xfrm>
          <a:prstGeom prst="rect">
            <a:avLst/>
          </a:prstGeom>
        </p:spPr>
      </p:pic>
      <p:pic>
        <p:nvPicPr>
          <p:cNvPr id="31" name="Imagem 30" descr="Uma imagem contendo foto, parede, edifício&#10;&#10;Descrição gerada automaticamente">
            <a:extLst>
              <a:ext uri="{FF2B5EF4-FFF2-40B4-BE49-F238E27FC236}">
                <a16:creationId xmlns:a16="http://schemas.microsoft.com/office/drawing/2014/main" id="{0F3BEEC7-5B9E-4B3C-98E9-247B5429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00" y="1796400"/>
            <a:ext cx="1260000" cy="1566672"/>
          </a:xfrm>
          <a:prstGeom prst="rect">
            <a:avLst/>
          </a:prstGeom>
        </p:spPr>
      </p:pic>
      <p:pic>
        <p:nvPicPr>
          <p:cNvPr id="32" name="Imagem 31" descr="Uma imagem contendo foto, objeto&#10;&#10;Descrição gerada automaticamente">
            <a:extLst>
              <a:ext uri="{FF2B5EF4-FFF2-40B4-BE49-F238E27FC236}">
                <a16:creationId xmlns:a16="http://schemas.microsoft.com/office/drawing/2014/main" id="{5BBA511B-4DC5-491A-8B09-45AA6C7B2D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00" y="2822400"/>
            <a:ext cx="1260000" cy="1566672"/>
          </a:xfrm>
          <a:prstGeom prst="rect">
            <a:avLst/>
          </a:prstGeom>
        </p:spPr>
      </p:pic>
      <p:pic>
        <p:nvPicPr>
          <p:cNvPr id="33" name="Imagem 32" descr="Uma imagem contendo foto, interior, parede&#10;&#10;Descrição gerada automaticamente">
            <a:extLst>
              <a:ext uri="{FF2B5EF4-FFF2-40B4-BE49-F238E27FC236}">
                <a16:creationId xmlns:a16="http://schemas.microsoft.com/office/drawing/2014/main" id="{16A2D038-7666-4D00-9E8D-3CF697757C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00" y="3657600"/>
            <a:ext cx="1260000" cy="1566000"/>
          </a:xfrm>
          <a:prstGeom prst="rect">
            <a:avLst/>
          </a:prstGeom>
        </p:spPr>
      </p:pic>
      <p:pic>
        <p:nvPicPr>
          <p:cNvPr id="34" name="12 Imagen">
            <a:extLst>
              <a:ext uri="{FF2B5EF4-FFF2-40B4-BE49-F238E27FC236}">
                <a16:creationId xmlns:a16="http://schemas.microsoft.com/office/drawing/2014/main" id="{1CF7C75E-1F60-456C-A29B-08262A13C1C3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3"/>
          <a:stretch>
            <a:fillRect/>
          </a:stretch>
        </p:blipFill>
        <p:spPr bwMode="auto">
          <a:xfrm>
            <a:off x="53975" y="5475288"/>
            <a:ext cx="12065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18">
            <a:extLst>
              <a:ext uri="{FF2B5EF4-FFF2-40B4-BE49-F238E27FC236}">
                <a16:creationId xmlns:a16="http://schemas.microsoft.com/office/drawing/2014/main" id="{DCA41576-48C0-4916-862D-2FAD6CE9F4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HISTORIAS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DE CAMPO DE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097D7CD-7270-4E67-B18C-93CA5AD0C6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ÓN</a:t>
            </a:r>
            <a:endParaRPr lang="pt-BR" altLang="pt-BR" sz="2800" b="1" dirty="0"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19F9088-5013-4C72-A3EC-55FAF8DF0B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2021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39A766B-ED1C-4D51-9C99-E4B0E92F39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dirty="0">
                <a:cs typeface="+mn-cs"/>
              </a:rPr>
              <a:t>Sábado</a:t>
            </a:r>
          </a:p>
        </p:txBody>
      </p:sp>
      <p:sp>
        <p:nvSpPr>
          <p:cNvPr id="38" name="Espaço Reservado para Texto 29">
            <a:extLst>
              <a:ext uri="{FF2B5EF4-FFF2-40B4-BE49-F238E27FC236}">
                <a16:creationId xmlns:a16="http://schemas.microsoft.com/office/drawing/2014/main" id="{0B517EB9-0CDE-4E51-816C-D1D6349AA3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076" y="3937001"/>
            <a:ext cx="1257299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pt-BR" dirty="0"/>
              <a:t>TRI</a:t>
            </a:r>
          </a:p>
        </p:txBody>
      </p:sp>
      <p:sp>
        <p:nvSpPr>
          <p:cNvPr id="39" name="Espaço Reservado para Texto 21">
            <a:extLst>
              <a:ext uri="{FF2B5EF4-FFF2-40B4-BE49-F238E27FC236}">
                <a16:creationId xmlns:a16="http://schemas.microsoft.com/office/drawing/2014/main" id="{F9BB5DE4-6788-4654-A87B-B5CEE828B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40" name="Espaço Reservado para Texto 23">
            <a:extLst>
              <a:ext uri="{FF2B5EF4-FFF2-40B4-BE49-F238E27FC236}">
                <a16:creationId xmlns:a16="http://schemas.microsoft.com/office/drawing/2014/main" id="{4E5B7A22-354D-406C-81D8-A0646FDE44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6056" y="5876925"/>
            <a:ext cx="1584176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data</a:t>
            </a:r>
          </a:p>
        </p:txBody>
      </p:sp>
    </p:spTree>
    <p:extLst>
      <p:ext uri="{BB962C8B-B14F-4D97-AF65-F5344CB8AC3E}">
        <p14:creationId xmlns:p14="http://schemas.microsoft.com/office/powerpoint/2010/main" val="41969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apa trime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6">
            <a:extLst>
              <a:ext uri="{FF2B5EF4-FFF2-40B4-BE49-F238E27FC236}">
                <a16:creationId xmlns:a16="http://schemas.microsoft.com/office/drawing/2014/main" id="{D7E7BD83-803E-438A-B006-170176C7B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8233" y="1713871"/>
            <a:ext cx="7740352" cy="51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9A79CD-F44D-41E3-95D5-403F534FC2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63898" y="1674844"/>
            <a:ext cx="1944687" cy="98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t-BR" dirty="0"/>
              <a:t>Informe o trimestre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732175-8E83-42F7-B365-D255D1178ADA}"/>
              </a:ext>
            </a:extLst>
          </p:cNvPr>
          <p:cNvSpPr txBox="1"/>
          <p:nvPr userDrawn="1"/>
        </p:nvSpPr>
        <p:spPr>
          <a:xfrm>
            <a:off x="6623639" y="204510"/>
            <a:ext cx="252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Menores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E44E63-61CA-4CC5-84C6-0337E5E151A5}"/>
              </a:ext>
            </a:extLst>
          </p:cNvPr>
          <p:cNvSpPr txBox="1"/>
          <p:nvPr userDrawn="1"/>
        </p:nvSpPr>
        <p:spPr>
          <a:xfrm>
            <a:off x="1332000" y="687600"/>
            <a:ext cx="7812000" cy="9900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600">
                <a:solidFill>
                  <a:schemeClr val="bg1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pt-BR" dirty="0"/>
              <a:t>Informativo</a:t>
            </a:r>
            <a:r>
              <a:rPr lang="pt-BR" sz="2800" dirty="0"/>
              <a:t>   Mundial das Missões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30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Capa trimestral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Imagem 16">
            <a:extLst>
              <a:ext uri="{FF2B5EF4-FFF2-40B4-BE49-F238E27FC236}">
                <a16:creationId xmlns:a16="http://schemas.microsoft.com/office/drawing/2014/main" id="{D7E7BD83-803E-438A-B006-170176C7B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8233" y="1713871"/>
            <a:ext cx="7740352" cy="51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FB3E1D8-4CC7-4B90-BFD6-30AC047F6F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63898" y="1674844"/>
            <a:ext cx="1944687" cy="98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t-BR" dirty="0"/>
              <a:t>Informe o trimestre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E447A3-4C0C-4B97-98F8-70B3A5C5201E}"/>
              </a:ext>
            </a:extLst>
          </p:cNvPr>
          <p:cNvSpPr txBox="1"/>
          <p:nvPr userDrawn="1"/>
        </p:nvSpPr>
        <p:spPr>
          <a:xfrm>
            <a:off x="6588224" y="260648"/>
            <a:ext cx="252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A74E7B-CD9F-494C-971D-6178576C53F8}"/>
              </a:ext>
            </a:extLst>
          </p:cNvPr>
          <p:cNvSpPr txBox="1"/>
          <p:nvPr userDrawn="1"/>
        </p:nvSpPr>
        <p:spPr>
          <a:xfrm>
            <a:off x="1332000" y="687600"/>
            <a:ext cx="7812000" cy="1107996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indent="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600">
                <a:solidFill>
                  <a:schemeClr val="bg1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pt-BR" sz="8000" dirty="0" err="1"/>
              <a:t>Misión</a:t>
            </a:r>
            <a:r>
              <a:rPr lang="pt-BR" dirty="0"/>
              <a:t> </a:t>
            </a:r>
            <a:r>
              <a:rPr lang="pt-BR" sz="5400" dirty="0"/>
              <a:t>Adventista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56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ma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29C4F9F-7164-4A88-8186-F2EC86C7B03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D53788-D976-41CE-802E-EB4B8F1547D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B633A-5599-49C4-9110-6CDC02E0481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9D429E-CB15-4015-B86F-76F9FB74F8B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4757FE-40FD-4D22-A6FB-5F1A6A3ACE5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A24CF0-7EA8-4C2F-B85C-F557DC02C7D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A6B12C85-1D00-4489-8EF9-E600501C5A7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42B04BC-7E8B-4698-A759-CE34BD7E8E7B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5BB715D9-9498-49F7-971C-96EE72AE648A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B932BA80-A5D1-4DF3-B45F-BDFB88D5505B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3D09FAD2-3874-4980-9B63-0809E084B2C2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39A55A55-E9F4-4396-824E-78B36933FBFB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F0AC6B4D-9C49-4064-A87B-765A51EA94A9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3439E98F-DE90-4B51-AF68-122A0097F93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1E811989-F229-4558-A06D-EC63EFF9D4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87E281-8C6B-4F06-86F2-32D2DD4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cs typeface="+mn-cs"/>
              </a:rPr>
              <a:t>OS</a:t>
            </a:r>
            <a:endParaRPr lang="pt-BR" altLang="pt-BR" sz="2400" b="1" dirty="0"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F16FD-8A4E-4357-BC73-A688F80EE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2021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E871F9-C59B-4534-AF03-EB9B661837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2632076" y="3933825"/>
            <a:ext cx="1257299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5076056" y="5876925"/>
            <a:ext cx="1584176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DATA</a:t>
            </a:r>
          </a:p>
        </p:txBody>
      </p:sp>
      <p:pic>
        <p:nvPicPr>
          <p:cNvPr id="27" name="Imagem 2">
            <a:extLst>
              <a:ext uri="{FF2B5EF4-FFF2-40B4-BE49-F238E27FC236}">
                <a16:creationId xmlns:a16="http://schemas.microsoft.com/office/drawing/2014/main" id="{EC744A77-C2D0-4BCF-93F7-481B580387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Semanal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29C4F9F-7164-4A88-8186-F2EC86C7B03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D53788-D976-41CE-802E-EB4B8F1547D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B633A-5599-49C4-9110-6CDC02E0481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9D429E-CB15-4015-B86F-76F9FB74F8B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4757FE-40FD-4D22-A6FB-5F1A6A3ACE5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A24CF0-7EA8-4C2F-B85C-F557DC02C7D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3D09FAD2-3874-4980-9B63-0809E084B2C2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39A55A55-E9F4-4396-824E-78B36933FBFB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F0AC6B4D-9C49-4064-A87B-765A51EA94A9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3439E98F-DE90-4B51-AF68-122A0097F93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1E811989-F229-4558-A06D-EC63EFF9D4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HISTORIAS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DE CAMPO DE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87E281-8C6B-4F06-86F2-32D2DD4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 sz="2800" b="1" dirty="0">
                <a:solidFill>
                  <a:schemeClr val="bg1"/>
                </a:solidFill>
                <a:cs typeface="+mn-cs"/>
              </a:rPr>
              <a:t>ÓN</a:t>
            </a:r>
            <a:endParaRPr lang="pt-BR" altLang="pt-BR" sz="2800" b="1" dirty="0"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F16FD-8A4E-4357-BC73-A688F80EE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 dirty="0">
              <a:cs typeface="+mn-cs"/>
            </a:endParaRPr>
          </a:p>
          <a:p>
            <a:pPr algn="ctr">
              <a:defRPr/>
            </a:pPr>
            <a:r>
              <a:rPr lang="pt-BR" altLang="pt-BR" dirty="0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 b="1" dirty="0">
                <a:cs typeface="+mn-cs"/>
              </a:rPr>
              <a:t>2021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E871F9-C59B-4534-AF03-EB9B661837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2632076" y="3933825"/>
            <a:ext cx="1257299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11" hasCustomPrompt="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</a:t>
            </a: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2" hasCustomPrompt="1"/>
          </p:nvPr>
        </p:nvSpPr>
        <p:spPr>
          <a:xfrm>
            <a:off x="5076056" y="5876925"/>
            <a:ext cx="1584176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lang="pt-BR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data</a:t>
            </a:r>
          </a:p>
        </p:txBody>
      </p:sp>
      <p:pic>
        <p:nvPicPr>
          <p:cNvPr id="35" name="Imagem 34" descr="Uma imagem contendo parede, foto&#10;&#10;Descrição gerada automaticamente">
            <a:extLst>
              <a:ext uri="{FF2B5EF4-FFF2-40B4-BE49-F238E27FC236}">
                <a16:creationId xmlns:a16="http://schemas.microsoft.com/office/drawing/2014/main" id="{7EEB57F5-F4C9-4CE0-AC62-36B44926C0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00" y="1796400"/>
            <a:ext cx="1260000" cy="1566000"/>
          </a:xfrm>
          <a:prstGeom prst="rect">
            <a:avLst/>
          </a:prstGeom>
        </p:spPr>
      </p:pic>
      <p:pic>
        <p:nvPicPr>
          <p:cNvPr id="37" name="Imagem 36" descr="Uma imagem contendo foto, parede, edifício&#10;&#10;Descrição gerada automaticamente">
            <a:extLst>
              <a:ext uri="{FF2B5EF4-FFF2-40B4-BE49-F238E27FC236}">
                <a16:creationId xmlns:a16="http://schemas.microsoft.com/office/drawing/2014/main" id="{6C52544F-0C00-4D7F-8E74-D54285757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00" y="2822400"/>
            <a:ext cx="1260000" cy="1566672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2A2640E4-4023-4CF4-8933-1FC1080921C9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" y="5245200"/>
            <a:ext cx="1206000" cy="1276350"/>
          </a:xfrm>
          <a:prstGeom prst="rect">
            <a:avLst/>
          </a:prstGeom>
        </p:spPr>
      </p:pic>
      <p:pic>
        <p:nvPicPr>
          <p:cNvPr id="41" name="Imagem 40" descr="Uma imagem contendo foto, objeto&#10;&#10;Descrição gerada automaticamente">
            <a:extLst>
              <a:ext uri="{FF2B5EF4-FFF2-40B4-BE49-F238E27FC236}">
                <a16:creationId xmlns:a16="http://schemas.microsoft.com/office/drawing/2014/main" id="{B4055186-3C26-4D1D-8637-81CC634B9E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00" y="3657600"/>
            <a:ext cx="1260000" cy="1566672"/>
          </a:xfrm>
          <a:prstGeom prst="rect">
            <a:avLst/>
          </a:prstGeom>
        </p:spPr>
      </p:pic>
      <p:pic>
        <p:nvPicPr>
          <p:cNvPr id="43" name="Imagem 42" descr="Uma imagem contendo foto, interior, parede&#10;&#10;Descrição gerada automaticamente">
            <a:extLst>
              <a:ext uri="{FF2B5EF4-FFF2-40B4-BE49-F238E27FC236}">
                <a16:creationId xmlns:a16="http://schemas.microsoft.com/office/drawing/2014/main" id="{60A1F0D2-666F-4E65-99F3-85695920FC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00" y="838800"/>
            <a:ext cx="1260000" cy="1566000"/>
          </a:xfrm>
          <a:prstGeom prst="rect">
            <a:avLst/>
          </a:prstGeom>
        </p:spPr>
      </p:pic>
      <p:pic>
        <p:nvPicPr>
          <p:cNvPr id="27" name="Imagem 2">
            <a:extLst>
              <a:ext uri="{FF2B5EF4-FFF2-40B4-BE49-F238E27FC236}">
                <a16:creationId xmlns:a16="http://schemas.microsoft.com/office/drawing/2014/main" id="{EB4D98F1-E254-4ADC-ABDD-B42AB9D51F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9527983B-9006-4454-8B79-F1CBD1A67F17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565EC4E7-7EC8-40AC-9B60-C50E51E0F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F548D46-1421-4A47-9FA0-ED5EA4F96B86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B630B2-FF9D-4777-94CB-92BC3F8F2942}"/>
              </a:ext>
            </a:extLst>
          </p:cNvPr>
          <p:cNvSpPr txBox="1"/>
          <p:nvPr userDrawn="1"/>
        </p:nvSpPr>
        <p:spPr>
          <a:xfrm>
            <a:off x="5180" y="25192"/>
            <a:ext cx="9074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DESTINO DAS OFERTAS </a:t>
            </a: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– </a:t>
            </a: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Divisão </a:t>
            </a:r>
            <a:r>
              <a:rPr lang="pt-BR" sz="32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Euro-Asiática</a:t>
            </a:r>
            <a:endParaRPr lang="pt-BR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7F9DBAD-ADD6-43B5-A73B-7C830278E42A}"/>
              </a:ext>
            </a:extLst>
          </p:cNvPr>
          <p:cNvSpPr/>
          <p:nvPr userDrawn="1"/>
        </p:nvSpPr>
        <p:spPr>
          <a:xfrm>
            <a:off x="5580112" y="3789040"/>
            <a:ext cx="3240360" cy="30437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srgbClr val="FFC000"/>
                </a:solidFill>
              </a:rPr>
              <a:t>Projetos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b="1" dirty="0">
                <a:solidFill>
                  <a:srgbClr val="FFC000"/>
                </a:solidFill>
              </a:rPr>
              <a:t> </a:t>
            </a:r>
            <a:r>
              <a:rPr lang="pt-BR" sz="1400" dirty="0"/>
              <a:t>Construir um prédio de três andares para Educação Infantil, Ensino Fundamental e Ensino Médio no campus do Centro Adventista de Educação Superior da Ucrânia, em Bucha, na Ucrânia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400" dirty="0"/>
              <a:t>Construir um prédio de dois andares para Educação Infantil, Ensino Fundamental e Ensino Médio no campus da Universidade Adventista de </a:t>
            </a:r>
            <a:r>
              <a:rPr lang="pt-BR" sz="1400" dirty="0" err="1"/>
              <a:t>Zaoksky</a:t>
            </a:r>
            <a:r>
              <a:rPr lang="pt-BR" sz="1400" dirty="0"/>
              <a:t>, na região de Tula, Rússia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CAE96E6-AC2A-4B4B-A14A-A9848AA8D6C1}"/>
              </a:ext>
            </a:extLst>
          </p:cNvPr>
          <p:cNvSpPr/>
          <p:nvPr userDrawn="1"/>
        </p:nvSpPr>
        <p:spPr>
          <a:xfrm>
            <a:off x="179512" y="825991"/>
            <a:ext cx="385925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haroni" panose="02010803020104030203" pitchFamily="2" charset="-79"/>
              </a:rPr>
              <a:t>Divisão </a:t>
            </a:r>
            <a:r>
              <a:rPr lang="pt-B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haroni" panose="02010803020104030203" pitchFamily="2" charset="-79"/>
              </a:rPr>
              <a:t>Euro-Asiática</a:t>
            </a:r>
            <a:endParaRPr lang="pt-BR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54F8DA0-9D5C-4CF7-B44C-5968D17E24C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691680" y="4293096"/>
            <a:ext cx="3888432" cy="14401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79EB31EA-8D25-459A-A388-8DBC542F5C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59832" y="3933056"/>
            <a:ext cx="2520280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9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 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9C50571A-4686-4770-96CF-2E8D88D52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5B90587-1583-499F-9BA4-17C3701F9835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77CAD2-81C2-4EB8-8A44-52E01E574705}"/>
              </a:ext>
            </a:extLst>
          </p:cNvPr>
          <p:cNvSpPr txBox="1"/>
          <p:nvPr userDrawn="1"/>
        </p:nvSpPr>
        <p:spPr>
          <a:xfrm>
            <a:off x="5180" y="25192"/>
            <a:ext cx="9074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DESTINO DE LAS OFRENDAS – </a:t>
            </a:r>
            <a:r>
              <a:rPr lang="pt-BR" sz="3200" b="1" kern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División</a:t>
            </a:r>
            <a:r>
              <a:rPr lang="pt-BR" sz="3200" b="1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Euroasiática</a:t>
            </a:r>
            <a:endParaRPr lang="pt-BR" sz="2800" b="1" kern="1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0F18376-18DA-4542-8C6F-11970F72DFA4}"/>
              </a:ext>
            </a:extLst>
          </p:cNvPr>
          <p:cNvSpPr/>
          <p:nvPr userDrawn="1"/>
        </p:nvSpPr>
        <p:spPr>
          <a:xfrm>
            <a:off x="5580112" y="3789040"/>
            <a:ext cx="3240360" cy="30437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altLang="pt-BR" sz="20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Proyectos</a:t>
            </a:r>
            <a:endParaRPr lang="pt-BR" sz="2000" b="1" kern="12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sz="1400" b="1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altLang="pt-BR" sz="1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Construir un edificio de tres pisos para educación infantil, primaria y secundaria en el campus del Centro de Educación Superior Adventista de Ucrania en Bucha, Ucrania.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altLang="pt-BR" sz="1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altLang="pt-BR" sz="14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altLang="pt-BR" sz="1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Construir un edificio de dos pisos para educación infantil, escuela primaria y secundaria en el campus de la Universidad Adventista </a:t>
            </a:r>
            <a:r>
              <a:rPr lang="es-ES" altLang="pt-BR" sz="14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Zaoksky</a:t>
            </a:r>
            <a:r>
              <a:rPr lang="es-ES" altLang="pt-BR" sz="14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en la región de Tula, Rusia. </a:t>
            </a:r>
            <a:endParaRPr lang="pt-BR" sz="1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DCBFF1B-7493-47A5-A9D8-E19BEFAA94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619672" y="4293096"/>
            <a:ext cx="396044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3A9E56D-9ADA-47E9-AD70-4E56560DD84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59832" y="3789040"/>
            <a:ext cx="2520280" cy="19442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B3ADA892-6D57-43E8-B1F0-84B3CC9A25B7}"/>
              </a:ext>
            </a:extLst>
          </p:cNvPr>
          <p:cNvSpPr/>
          <p:nvPr userDrawn="1"/>
        </p:nvSpPr>
        <p:spPr>
          <a:xfrm>
            <a:off x="179512" y="825991"/>
            <a:ext cx="385925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haroni" panose="02010803020104030203" pitchFamily="2" charset="-79"/>
              </a:rPr>
              <a:t>División</a:t>
            </a:r>
            <a:r>
              <a:rPr lang="pt-B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haroni" panose="02010803020104030203" pitchFamily="2" charset="-79"/>
              </a:rPr>
              <a:t> Euroasiática</a:t>
            </a:r>
          </a:p>
        </p:txBody>
      </p:sp>
    </p:spTree>
    <p:extLst>
      <p:ext uri="{BB962C8B-B14F-4D97-AF65-F5344CB8AC3E}">
        <p14:creationId xmlns:p14="http://schemas.microsoft.com/office/powerpoint/2010/main" val="93576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49C02A9C-EC97-48F4-96BC-621B79453E1E}"/>
              </a:ext>
            </a:extLst>
          </p:cNvPr>
          <p:cNvSpPr/>
          <p:nvPr userDrawn="1"/>
        </p:nvSpPr>
        <p:spPr>
          <a:xfrm>
            <a:off x="23812" y="640624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80D2776-4C41-401B-A7ED-1A0BC0EF6948}"/>
              </a:ext>
            </a:extLst>
          </p:cNvPr>
          <p:cNvSpPr/>
          <p:nvPr userDrawn="1"/>
        </p:nvSpPr>
        <p:spPr>
          <a:xfrm>
            <a:off x="34925" y="640624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7B15623D-5446-4115-A603-106A7EFF9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3" y="1823402"/>
            <a:ext cx="6470341" cy="4393973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9B7D715-C879-4B8E-84D0-F847AD87DBFA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Espaço Reservado para Texto 8">
            <a:extLst>
              <a:ext uri="{FF2B5EF4-FFF2-40B4-BE49-F238E27FC236}">
                <a16:creationId xmlns:a16="http://schemas.microsoft.com/office/drawing/2014/main" id="{A2F1A39E-2A2D-4DFD-B384-4C8496CF93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S01 – Missões – 5 de janeiro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C1F9B76E-4B1A-4EB0-A3FF-955595CF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" y="774700"/>
            <a:ext cx="9019681" cy="8067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buNone/>
              <a:defRPr lang="pt-BR" sz="4000" b="1" i="1" kern="120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defRPr>
            </a:lvl1pPr>
          </a:lstStyle>
          <a:p>
            <a:pPr lvl="0"/>
            <a:r>
              <a:rPr lang="pt-BR" dirty="0"/>
              <a:t>Editar Título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7D0CB816-BE66-401C-8064-957A5D52E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9015" y="1779509"/>
            <a:ext cx="2376487" cy="137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t-BR" dirty="0"/>
              <a:t>Imagem Bandeira</a:t>
            </a:r>
          </a:p>
        </p:txBody>
      </p:sp>
      <p:sp>
        <p:nvSpPr>
          <p:cNvPr id="22" name="Espaço Reservado para Imagem 19">
            <a:extLst>
              <a:ext uri="{FF2B5EF4-FFF2-40B4-BE49-F238E27FC236}">
                <a16:creationId xmlns:a16="http://schemas.microsoft.com/office/drawing/2014/main" id="{077DD9D9-5667-415D-9AE1-F800DE7A38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9014" y="3975057"/>
            <a:ext cx="2355591" cy="2740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pt-BR" dirty="0"/>
              <a:t>Imagem Pessoa</a:t>
            </a:r>
          </a:p>
        </p:txBody>
      </p:sp>
      <p:sp>
        <p:nvSpPr>
          <p:cNvPr id="23" name="Espaço Reservado para Texto 21">
            <a:extLst>
              <a:ext uri="{FF2B5EF4-FFF2-40B4-BE49-F238E27FC236}">
                <a16:creationId xmlns:a16="http://schemas.microsoft.com/office/drawing/2014/main" id="{E8EC2046-C85A-4C97-89CB-A052965A85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284" y="6381328"/>
            <a:ext cx="6446941" cy="333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pt-BR" dirty="0"/>
              <a:t>Editar nome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89016258-7870-4C04-A223-9D6854435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9015" y="3253428"/>
            <a:ext cx="2355590" cy="604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pt-BR" dirty="0"/>
              <a:t>Editar País</a:t>
            </a:r>
          </a:p>
        </p:txBody>
      </p:sp>
    </p:spTree>
    <p:extLst>
      <p:ext uri="{BB962C8B-B14F-4D97-AF65-F5344CB8AC3E}">
        <p14:creationId xmlns:p14="http://schemas.microsoft.com/office/powerpoint/2010/main" val="404257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5E5280-0888-478A-92DC-756B8F7A7FA8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171E86-687F-4AD5-833A-26E8D95A1805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100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B6CA49-FA97-4265-B31C-24F45B20780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18BB23-1503-40FD-9E09-8C9CB18EF74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322C02-A10F-411C-B88A-8CABA1BE2F1E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230A02-5254-4E1B-8161-4C7CA500D0C6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F5EDFA-337F-4C37-B148-72322770314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13E3794A-39B9-4F11-9A65-AC2566BBFC9F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FB7F4FA-087C-404C-B195-50699B26695F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5E88BB1A-AC3F-4CD1-A010-5AA2B37E13C5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36A8CDFF-E5D3-445F-A807-E5E0A899467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BF2629F-D774-4FB0-872E-9E4F21426014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D9099EE3-ED9B-4A5A-98AE-233EE1213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" y="5247095"/>
            <a:ext cx="1206000" cy="12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9" r:id="rId2"/>
    <p:sldLayoutId id="2147483669" r:id="rId3"/>
    <p:sldLayoutId id="2147483710" r:id="rId4"/>
    <p:sldLayoutId id="2147483679" r:id="rId5"/>
    <p:sldLayoutId id="2147483680" r:id="rId6"/>
    <p:sldLayoutId id="2147483695" r:id="rId7"/>
    <p:sldLayoutId id="2147483696" r:id="rId8"/>
    <p:sldLayoutId id="2147483697" r:id="rId9"/>
    <p:sldLayoutId id="2147483698" r:id="rId10"/>
    <p:sldLayoutId id="2147483705" r:id="rId11"/>
    <p:sldLayoutId id="2147483706" r:id="rId12"/>
    <p:sldLayoutId id="2147483707" r:id="rId13"/>
    <p:sldLayoutId id="2147483708" r:id="rId14"/>
    <p:sldLayoutId id="2147483687" r:id="rId15"/>
    <p:sldLayoutId id="2147483688" r:id="rId16"/>
    <p:sldLayoutId id="2147483685" r:id="rId17"/>
    <p:sldLayoutId id="2147483686" r:id="rId18"/>
    <p:sldLayoutId id="2147483703" r:id="rId19"/>
    <p:sldLayoutId id="2147483704" r:id="rId20"/>
    <p:sldLayoutId id="2147483689" r:id="rId21"/>
    <p:sldLayoutId id="2147483690" r:id="rId22"/>
    <p:sldLayoutId id="2147483691" r:id="rId23"/>
    <p:sldLayoutId id="2147483674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49D792-FF50-46C3-B99E-1FFD7A62B0D2}"/>
              </a:ext>
            </a:extLst>
          </p:cNvPr>
          <p:cNvSpPr/>
          <p:nvPr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rgbClr val="FFFF99"/>
              </a:gs>
              <a:gs pos="35000">
                <a:srgbClr val="FFFFCC"/>
              </a:gs>
              <a:gs pos="69000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091148-46CF-4C2F-9893-4FD90646583D}"/>
              </a:ext>
            </a:extLst>
          </p:cNvPr>
          <p:cNvSpPr/>
          <p:nvPr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bg2">
                  <a:lumMod val="25000"/>
                </a:schemeClr>
              </a:gs>
              <a:gs pos="69000">
                <a:srgbClr val="D6A3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  <a:p>
            <a:pPr algn="ctr" eaLnBrk="1" hangingPunct="1"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F878A8-CB32-416C-99F4-CB44CED0AFA5}"/>
              </a:ext>
            </a:extLst>
          </p:cNvPr>
          <p:cNvSpPr/>
          <p:nvPr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rgbClr val="FFC000"/>
              </a:gs>
              <a:gs pos="69000">
                <a:srgbClr val="FFCC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E0E060-FE17-4AF4-8BD3-CCC7D0CE15CA}"/>
              </a:ext>
            </a:extLst>
          </p:cNvPr>
          <p:cNvSpPr/>
          <p:nvPr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CC00"/>
              </a:gs>
              <a:gs pos="69000">
                <a:srgbClr val="FFFF00"/>
              </a:gs>
              <a:gs pos="100000">
                <a:srgbClr val="FFFF66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0BFC46-6C8D-420C-B296-B612BE901CBE}"/>
              </a:ext>
            </a:extLst>
          </p:cNvPr>
          <p:cNvSpPr/>
          <p:nvPr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rgbClr val="FFCC00"/>
              </a:gs>
              <a:gs pos="35000">
                <a:srgbClr val="FFFF00"/>
              </a:gs>
              <a:gs pos="6900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734109-F311-400B-AEA9-3DFCB54B5F1C}"/>
              </a:ext>
            </a:extLst>
          </p:cNvPr>
          <p:cNvSpPr/>
          <p:nvPr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66"/>
              </a:gs>
              <a:gs pos="69000">
                <a:srgbClr val="FFFF99"/>
              </a:gs>
              <a:gs pos="100000">
                <a:srgbClr val="FFFFCC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AF1CCD-5DFF-474E-A2EF-A008A3A3E47C}"/>
              </a:ext>
            </a:extLst>
          </p:cNvPr>
          <p:cNvSpPr/>
          <p:nvPr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FFFF66"/>
              </a:gs>
              <a:gs pos="35000">
                <a:srgbClr val="FFFF99"/>
              </a:gs>
              <a:gs pos="69000">
                <a:srgbClr val="FFFFCC"/>
              </a:gs>
              <a:gs pos="100000">
                <a:srgbClr val="FFFFFF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00CF1C06-5A7C-4A21-B7A3-F45EA25BF693}"/>
              </a:ext>
            </a:extLst>
          </p:cNvPr>
          <p:cNvSpPr/>
          <p:nvPr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A05431B9-98A0-40A3-98CF-76DDDDD18BD2}"/>
              </a:ext>
            </a:extLst>
          </p:cNvPr>
          <p:cNvSpPr/>
          <p:nvPr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F414EB73-585D-4D82-82B0-34FA1109C31A}"/>
              </a:ext>
            </a:extLst>
          </p:cNvPr>
          <p:cNvSpPr/>
          <p:nvPr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9ED04254-46D8-4CAE-B02C-3B916F8DB788}"/>
              </a:ext>
            </a:extLst>
          </p:cNvPr>
          <p:cNvSpPr/>
          <p:nvPr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10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E5FDA8F4-3AAB-402B-8FE6-77D6464D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20536C1-1B3F-4960-A032-63CAD1C8BA98}"/>
              </a:ext>
            </a:extLst>
          </p:cNvPr>
          <p:cNvSpPr>
            <a:spLocks noChangeAspect="1"/>
          </p:cNvSpPr>
          <p:nvPr/>
        </p:nvSpPr>
        <p:spPr>
          <a:xfrm>
            <a:off x="1320800" y="666750"/>
            <a:ext cx="7797800" cy="6173788"/>
          </a:xfrm>
          <a:prstGeom prst="rect">
            <a:avLst/>
          </a:prstGeom>
          <a:gradFill>
            <a:gsLst>
              <a:gs pos="0">
                <a:srgbClr val="FFFFCC"/>
              </a:gs>
              <a:gs pos="0">
                <a:srgbClr val="FFFF99"/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3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PZyJFTXq1s&amp;feature=youtu.b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adventistmission.org/assets/public/uploads/files/2020/01/ESD_Facts_2021.pdf" TargetMode="External"/><Relationship Id="rId4" Type="http://schemas.openxmlformats.org/officeDocument/2006/relationships/hyperlink" Target="https://www.facebook.com/missionquarterli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3D7891B-1221-4365-A4EF-5B4768638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t-BR" sz="4000" b="1" dirty="0"/>
              <a:t>1º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D0FF04-6E6D-4193-921B-568CFF9DB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S04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ABC92E-68D8-4738-8235-243BA859D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23/</a:t>
            </a:r>
            <a:r>
              <a:rPr lang="pt-BR" dirty="0" err="1"/>
              <a:t>jan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25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C9442117-DADD-4999-B2B9-007041EAC5AD}"/>
              </a:ext>
            </a:extLst>
          </p:cNvPr>
          <p:cNvSpPr/>
          <p:nvPr/>
        </p:nvSpPr>
        <p:spPr>
          <a:xfrm>
            <a:off x="107504" y="99292"/>
            <a:ext cx="8928992" cy="1745532"/>
          </a:xfrm>
          <a:prstGeom prst="wedgeRoundRectCallout">
            <a:avLst>
              <a:gd name="adj1" fmla="val -1738"/>
              <a:gd name="adj2" fmla="val 4935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</a:rPr>
              <a:t>Neste trimestre a oferta está destinada a ajudar a construir um prédio para a escola em que </a:t>
            </a:r>
            <a:r>
              <a:rPr lang="pt-BR" sz="2400" b="1" dirty="0" err="1">
                <a:solidFill>
                  <a:schemeClr val="bg1"/>
                </a:solidFill>
              </a:rPr>
              <a:t>Yaroslava</a:t>
            </a:r>
            <a:r>
              <a:rPr lang="pt-BR" sz="2400" b="1" dirty="0">
                <a:solidFill>
                  <a:schemeClr val="bg1"/>
                </a:solidFill>
              </a:rPr>
              <a:t> estuda, na Ucrânia.</a:t>
            </a:r>
          </a:p>
        </p:txBody>
      </p:sp>
      <p:pic>
        <p:nvPicPr>
          <p:cNvPr id="3" name="Imagem 2" descr="Menino sentado em frente a mesa&#10;&#10;Descrição gerada automaticamente com confiança baixa">
            <a:extLst>
              <a:ext uri="{FF2B5EF4-FFF2-40B4-BE49-F238E27FC236}">
                <a16:creationId xmlns:a16="http://schemas.microsoft.com/office/drawing/2014/main" id="{ED0DC427-31F1-4F06-8128-D4D51D75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667575" cy="45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633FFEC0-2392-40B0-8C09-CF149167D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6120000"/>
          </a:xfrm>
        </p:spPr>
        <p:txBody>
          <a:bodyPr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Ucrânia</a:t>
            </a:r>
            <a:endParaRPr lang="en-US" sz="2000" dirty="0">
              <a:solidFill>
                <a:srgbClr val="FF0000"/>
              </a:solidFill>
            </a:endParaRPr>
          </a:p>
          <a:p>
            <a:pPr algn="l" fontAlgn="base"/>
            <a:endParaRPr lang="pt-BR" b="0" i="0" dirty="0">
              <a:solidFill>
                <a:srgbClr val="565656"/>
              </a:solidFill>
              <a:effectLst/>
              <a:latin typeface="Tino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Reserva da Biosfera </a:t>
            </a:r>
            <a:r>
              <a:rPr lang="pt-BR" dirty="0" err="1"/>
              <a:t>Askania</a:t>
            </a:r>
            <a:r>
              <a:rPr lang="pt-BR" dirty="0"/>
              <a:t> Nova é o mundialmente famoso parque nacional da Ucrânia, que nunca foi tocada por um arado. Este zoológico exclusivo de animais e pássaros coletados em quase todos os países do mundo.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maior parte do território é um belo parque botânico com inúmeros lagos e lagoas artificiais, onde crescem árvores e arbustos de todas as zonas climáticas da terra.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Askania</a:t>
            </a:r>
            <a:r>
              <a:rPr lang="pt-BR" dirty="0"/>
              <a:t> Nova ficam em condições </a:t>
            </a:r>
            <a:r>
              <a:rPr lang="pt-BR" dirty="0" err="1"/>
              <a:t>semi-livres</a:t>
            </a:r>
            <a:r>
              <a:rPr lang="pt-BR" dirty="0"/>
              <a:t> mais de 1.000 animais de 40 espécies.</a:t>
            </a:r>
          </a:p>
          <a:p>
            <a:endParaRPr lang="pt-BR" dirty="0"/>
          </a:p>
        </p:txBody>
      </p:sp>
      <p:pic>
        <p:nvPicPr>
          <p:cNvPr id="11" name="Picture 2" descr="Askania Nova">
            <a:extLst>
              <a:ext uri="{FF2B5EF4-FFF2-40B4-BE49-F238E27FC236}">
                <a16:creationId xmlns:a16="http://schemas.microsoft.com/office/drawing/2014/main" id="{ED2CB8A4-73B1-40BE-932D-74E3D385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96" y="679579"/>
            <a:ext cx="505756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skania Nova">
            <a:extLst>
              <a:ext uri="{FF2B5EF4-FFF2-40B4-BE49-F238E27FC236}">
                <a16:creationId xmlns:a16="http://schemas.microsoft.com/office/drawing/2014/main" id="{CF35EC97-1A63-41D7-95E7-D6F7A2B7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257175"/>
            <a:ext cx="502758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skania Nova">
            <a:extLst>
              <a:ext uri="{FF2B5EF4-FFF2-40B4-BE49-F238E27FC236}">
                <a16:creationId xmlns:a16="http://schemas.microsoft.com/office/drawing/2014/main" id="{676D5BE6-7D45-4A39-9A22-830A0382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64" y="3877175"/>
            <a:ext cx="268543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8DC74C7E-6A2E-4322-BBD4-78146B37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63" y="5241089"/>
            <a:ext cx="24218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D8FD426-0708-46C2-A09B-85104132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96" y="3858103"/>
            <a:ext cx="244067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1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">
            <a:extLst>
              <a:ext uri="{FF2B5EF4-FFF2-40B4-BE49-F238E27FC236}">
                <a16:creationId xmlns:a16="http://schemas.microsoft.com/office/drawing/2014/main" id="{65705322-B9A8-4485-B7CD-D1579F6EA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6" y="679578"/>
            <a:ext cx="2959200" cy="5845766"/>
          </a:xfrm>
        </p:spPr>
        <p:txBody>
          <a:bodyPr/>
          <a:lstStyle/>
          <a:p>
            <a:pPr algn="ctr"/>
            <a:r>
              <a:rPr lang="pt-BR" altLang="pt-BR" sz="1800" dirty="0">
                <a:solidFill>
                  <a:srgbClr val="FF0000"/>
                </a:solidFill>
              </a:rPr>
              <a:t>Gato Leopardo de Amur</a:t>
            </a:r>
          </a:p>
          <a:p>
            <a:pPr algn="ctr"/>
            <a:r>
              <a:rPr lang="pt-BR" sz="1400" i="1" dirty="0" err="1"/>
              <a:t>Prionailurus</a:t>
            </a:r>
            <a:r>
              <a:rPr lang="pt-BR" sz="1400" i="1" dirty="0"/>
              <a:t> </a:t>
            </a:r>
            <a:r>
              <a:rPr lang="pt-BR" sz="1400" i="1" dirty="0" err="1"/>
              <a:t>bengalensis</a:t>
            </a:r>
            <a:endParaRPr lang="pt-BR" sz="1400" i="1" dirty="0"/>
          </a:p>
          <a:p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/>
              <a:t>O gato leopardo é um alpinista habilidoso, especialmente de árvores. Ele também sabe nadar, mas só faz isso quando não tem escolha.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/>
              <a:t>Como todos os gatos, é noturno e passa horas de luz em um covil sob raízes de bom tamanho, no tronco de uma árvore ou em pequenas cavernas.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/>
              <a:t>Ele só sai de dia se não houver seres humanos nas redondezas.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/>
              <a:t>É do tamanho de um gato doméstico.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400" dirty="0"/>
              <a:t>São carnívoros e se alimentam de uma grande variedade de pequenas presas, incluindo mamíferos, lagartos, anfíbios e insetos.</a:t>
            </a:r>
            <a:endParaRPr lang="es-ES" sz="1400" dirty="0"/>
          </a:p>
        </p:txBody>
      </p:sp>
      <p:pic>
        <p:nvPicPr>
          <p:cNvPr id="9" name="Imagem 8" descr="Uma imagem contendo Retângulo&#10;&#10;Descrição gerada automaticamente">
            <a:extLst>
              <a:ext uri="{FF2B5EF4-FFF2-40B4-BE49-F238E27FC236}">
                <a16:creationId xmlns:a16="http://schemas.microsoft.com/office/drawing/2014/main" id="{B1E7B6F8-BDA4-4160-A005-BCC7F936B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24" y="5515911"/>
            <a:ext cx="1188914" cy="74559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B52B6B1-C2E3-4035-8B17-65A45F88722F}"/>
              </a:ext>
            </a:extLst>
          </p:cNvPr>
          <p:cNvSpPr/>
          <p:nvPr/>
        </p:nvSpPr>
        <p:spPr>
          <a:xfrm>
            <a:off x="7555124" y="6289779"/>
            <a:ext cx="118891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latin typeface="Brush Script MT" panose="03060802040406070304" pitchFamily="66" charset="0"/>
              </a:rPr>
              <a:t>Bandeira da Rússia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A814E5A-0A8F-45CC-B1E6-C4D4ACEE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55" y="758851"/>
            <a:ext cx="3820517" cy="26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A8F75F4-CA0B-40CB-9EDC-FD6BEB59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32" y="2062948"/>
            <a:ext cx="2289670" cy="335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C82C7F57-0A9D-4A63-84EE-8FA784E1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52" y="4221088"/>
            <a:ext cx="3758177" cy="24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8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enino em frente a mesa com computador&#10;&#10;Descrição gerada automaticamente com confiança média">
            <a:extLst>
              <a:ext uri="{FF2B5EF4-FFF2-40B4-BE49-F238E27FC236}">
                <a16:creationId xmlns:a16="http://schemas.microsoft.com/office/drawing/2014/main" id="{259AB058-67F1-436E-A427-2C5607A9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16632"/>
            <a:ext cx="4467225" cy="2495550"/>
          </a:xfrm>
          <a:prstGeom prst="rect">
            <a:avLst/>
          </a:prstGeom>
        </p:spPr>
      </p:pic>
      <p:pic>
        <p:nvPicPr>
          <p:cNvPr id="9" name="Imagem 8" descr="Criança sentada em cadeira de escritório&#10;&#10;Descrição gerada automaticamente">
            <a:extLst>
              <a:ext uri="{FF2B5EF4-FFF2-40B4-BE49-F238E27FC236}">
                <a16:creationId xmlns:a16="http://schemas.microsoft.com/office/drawing/2014/main" id="{E7AE510C-3584-4E83-8E84-98E97B7DA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7993"/>
            <a:ext cx="4067175" cy="2495550"/>
          </a:xfrm>
          <a:prstGeom prst="rect">
            <a:avLst/>
          </a:prstGeom>
        </p:spPr>
      </p:pic>
      <p:pic>
        <p:nvPicPr>
          <p:cNvPr id="15" name="Imagem 14" descr="Criança sentada em cadeira diante de tampo de mesa&#10;&#10;Descrição gerada automaticamente">
            <a:extLst>
              <a:ext uri="{FF2B5EF4-FFF2-40B4-BE49-F238E27FC236}">
                <a16:creationId xmlns:a16="http://schemas.microsoft.com/office/drawing/2014/main" id="{D321084F-4318-4B0A-8625-614D67938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924944"/>
            <a:ext cx="3533775" cy="2876550"/>
          </a:xfrm>
          <a:prstGeom prst="rect">
            <a:avLst/>
          </a:prstGeom>
        </p:spPr>
      </p:pic>
      <p:pic>
        <p:nvPicPr>
          <p:cNvPr id="19" name="Imagem 18" descr="Menino sentado em frente a mesa&#10;&#10;Descrição gerada automaticamente com confiança baixa">
            <a:extLst>
              <a:ext uri="{FF2B5EF4-FFF2-40B4-BE49-F238E27FC236}">
                <a16:creationId xmlns:a16="http://schemas.microsoft.com/office/drawing/2014/main" id="{B730D0D5-ECA2-4F0E-ADA9-495277B81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4" y="3933056"/>
            <a:ext cx="42576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8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imagem pode conter: 1 pessoa, em pé, criança, close-up e área interna">
            <a:extLst>
              <a:ext uri="{FF2B5EF4-FFF2-40B4-BE49-F238E27FC236}">
                <a16:creationId xmlns:a16="http://schemas.microsoft.com/office/drawing/2014/main" id="{EAB29A9D-6B62-4788-986C-5EC59220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imagem pode conter: 1 pessoa, em pé, sapatos e área interna">
            <a:extLst>
              <a:ext uri="{FF2B5EF4-FFF2-40B4-BE49-F238E27FC236}">
                <a16:creationId xmlns:a16="http://schemas.microsoft.com/office/drawing/2014/main" id="{D1F2D7DB-6BFD-4056-B942-5847AF59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73" y="157775"/>
            <a:ext cx="3281514" cy="24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B6CE9C8-F667-4F7D-BB7D-D528350ECCCB}"/>
              </a:ext>
            </a:extLst>
          </p:cNvPr>
          <p:cNvSpPr txBox="1"/>
          <p:nvPr/>
        </p:nvSpPr>
        <p:spPr>
          <a:xfrm>
            <a:off x="3635896" y="188640"/>
            <a:ext cx="21785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Yaraslava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11, standing in her classroom at the Seventh-day Adventist school in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Bucha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Ukraine.</a:t>
            </a:r>
            <a:endParaRPr lang="pt-BR" dirty="0"/>
          </a:p>
        </p:txBody>
      </p:sp>
      <p:pic>
        <p:nvPicPr>
          <p:cNvPr id="1030" name="Picture 6" descr="A imagem pode conter: 1 pessoa, em pé, sapatos e área interna">
            <a:extLst>
              <a:ext uri="{FF2B5EF4-FFF2-40B4-BE49-F238E27FC236}">
                <a16:creationId xmlns:a16="http://schemas.microsoft.com/office/drawing/2014/main" id="{DE8C74A8-2ABE-487D-98C8-49C00D6B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7" y="292494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imagem pode conter: 1 pessoa, em pé, criança, close-up e área interna">
            <a:extLst>
              <a:ext uri="{FF2B5EF4-FFF2-40B4-BE49-F238E27FC236}">
                <a16:creationId xmlns:a16="http://schemas.microsoft.com/office/drawing/2014/main" id="{437CE7B1-A0B2-415A-903C-29C0ED84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79" y="292494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21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escuro, laptop, computador, preto&#10;&#10;Descrição gerada automaticamente">
            <a:extLst>
              <a:ext uri="{FF2B5EF4-FFF2-40B4-BE49-F238E27FC236}">
                <a16:creationId xmlns:a16="http://schemas.microsoft.com/office/drawing/2014/main" id="{F1A55676-38FC-48D1-9DF5-DF13239D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2671109"/>
            <a:ext cx="899592" cy="1515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C1FD408-231A-40E3-8D63-2A6F1D0E85CE}"/>
              </a:ext>
            </a:extLst>
          </p:cNvPr>
          <p:cNvSpPr txBox="1"/>
          <p:nvPr/>
        </p:nvSpPr>
        <p:spPr>
          <a:xfrm>
            <a:off x="0" y="1268760"/>
            <a:ext cx="9144000" cy="4179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cs typeface="Times New Roman" panose="02020603050405020304" pitchFamily="18" charset="0"/>
              </a:rPr>
              <a:t>• Localize Bucha, Ucrânia, no mapa, perto da capital, Kiev.</a:t>
            </a:r>
          </a:p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cs typeface="Times New Roman" panose="02020603050405020304" pitchFamily="18" charset="0"/>
              </a:rPr>
              <a:t>• Pergunte às crianças se Deus já respondeu a uma oração e peça que compartilhem com a classe. Pergunte quanto tempo estão dispostos a orar. Incentive-as a ser como </a:t>
            </a:r>
            <a:r>
              <a:rPr lang="pt-BR" b="1" dirty="0" err="1">
                <a:cs typeface="Times New Roman" panose="02020603050405020304" pitchFamily="18" charset="0"/>
              </a:rPr>
              <a:t>Yaroslava</a:t>
            </a:r>
            <a:r>
              <a:rPr lang="pt-BR" b="1" dirty="0">
                <a:cs typeface="Times New Roman" panose="02020603050405020304" pitchFamily="18" charset="0"/>
              </a:rPr>
              <a:t> e nunca desistir de orar. Lembre-se de que Jesus diz que nós “devemos orar sempre e nunca desanimar” (Lucas 18:1).</a:t>
            </a:r>
          </a:p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000000"/>
                </a:solidFill>
                <a:effectLst/>
                <a:latin typeface="MyriadPro-It"/>
                <a:ea typeface="Calibri" panose="020F0502020204030204" pitchFamily="34" charset="0"/>
                <a:cs typeface="MyriadPro-It"/>
              </a:rPr>
              <a:t>• </a:t>
            </a:r>
            <a:r>
              <a:rPr lang="pt-BR" b="1" i="1" dirty="0"/>
              <a:t>Assista ao vídeo sobre </a:t>
            </a:r>
            <a:r>
              <a:rPr lang="pt-BR" b="1" i="1" dirty="0" err="1"/>
              <a:t>Yaroslava</a:t>
            </a:r>
            <a:r>
              <a:rPr lang="pt-BR" b="1" i="1" dirty="0"/>
              <a:t> no YouTube: </a:t>
            </a:r>
          </a:p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000000"/>
                </a:solidFill>
                <a:effectLst/>
                <a:latin typeface="MyriadPro-It"/>
                <a:ea typeface="Calibri" panose="020F0502020204030204" pitchFamily="34" charset="0"/>
                <a:cs typeface="MyriadPro-It"/>
                <a:hlinkClick r:id="rId3"/>
              </a:rPr>
              <a:t>https://www.youtube.com/watch?v=6PZyJFTXq1s&amp;feature=youtu.be</a:t>
            </a:r>
            <a:r>
              <a:rPr lang="pt-BR" sz="1800" i="1" dirty="0">
                <a:solidFill>
                  <a:srgbClr val="000000"/>
                </a:solidFill>
                <a:effectLst/>
                <a:latin typeface="MyriadPro-It"/>
                <a:ea typeface="Calibri" panose="020F0502020204030204" pitchFamily="34" charset="0"/>
                <a:cs typeface="MyriadPro-It"/>
              </a:rPr>
              <a:t>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>
              <a:lnSpc>
                <a:spcPct val="107000"/>
              </a:lnSpc>
              <a:spcAft>
                <a:spcPts val="1200"/>
              </a:spcAft>
            </a:pPr>
            <a:r>
              <a:rPr lang="pt-BR" b="1" i="1" dirty="0"/>
              <a:t>• Faça o download das fotos no Facebook :</a:t>
            </a:r>
          </a:p>
          <a:p>
            <a:pPr indent="252095">
              <a:lnSpc>
                <a:spcPct val="107000"/>
              </a:lnSpc>
              <a:spcAft>
                <a:spcPts val="1200"/>
              </a:spcAft>
            </a:pPr>
            <a:r>
              <a:rPr lang="pt-BR" sz="1800" b="1" i="1" dirty="0">
                <a:hlinkClick r:id="rId4"/>
              </a:rPr>
              <a:t>https://www.facebook.com/missionquarterlies</a:t>
            </a:r>
            <a:endParaRPr lang="pt-BR" sz="1800" b="1" i="1" dirty="0"/>
          </a:p>
          <a:p>
            <a:pPr indent="252095">
              <a:lnSpc>
                <a:spcPct val="107000"/>
              </a:lnSpc>
              <a:spcAft>
                <a:spcPts val="1200"/>
              </a:spcAft>
            </a:pPr>
            <a:r>
              <a:rPr lang="pt-BR" b="1" i="1" dirty="0"/>
              <a:t>• Para mais informações e outras notícias </a:t>
            </a:r>
            <a:r>
              <a:rPr lang="es-ES" b="1" i="1" dirty="0"/>
              <a:t>(em inglés) </a:t>
            </a:r>
            <a:r>
              <a:rPr lang="pt-BR" b="1" i="1" dirty="0"/>
              <a:t>da Divisão </a:t>
            </a:r>
            <a:r>
              <a:rPr lang="pt-BR" b="1" i="1" dirty="0" err="1"/>
              <a:t>Euro-Asiática</a:t>
            </a:r>
            <a:r>
              <a:rPr lang="pt-BR" b="1" i="1" dirty="0"/>
              <a:t> acesse o site: </a:t>
            </a:r>
          </a:p>
          <a:p>
            <a:pPr indent="252095">
              <a:lnSpc>
                <a:spcPct val="107000"/>
              </a:lnSpc>
              <a:spcAft>
                <a:spcPts val="1200"/>
              </a:spcAft>
            </a:pPr>
            <a:r>
              <a:rPr lang="pt-BR" sz="1600" b="1" i="1" dirty="0">
                <a:hlinkClick r:id="rId5"/>
              </a:rPr>
              <a:t>https://www.adventistmission.org/assets/public/uploads/files/2020/01/ESD_Facts_2021.pdf</a:t>
            </a:r>
            <a:endParaRPr lang="pt-BR" sz="1600" b="1" i="1" dirty="0"/>
          </a:p>
        </p:txBody>
      </p:sp>
    </p:spTree>
    <p:extLst>
      <p:ext uri="{BB962C8B-B14F-4D97-AF65-F5344CB8AC3E}">
        <p14:creationId xmlns:p14="http://schemas.microsoft.com/office/powerpoint/2010/main" val="316715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CE747-CF44-4139-ADB2-F520C65DC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1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9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5D77E26-ED9C-4486-AC20-B5F2367CB16F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1331642" y="3555207"/>
            <a:ext cx="5367608" cy="80989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S04 - Missões – 23 de janeiro</a:t>
            </a:r>
            <a:endParaRPr lang="pt-BR" dirty="0"/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2C02EA92-35B4-46E2-A23C-9FCF617EB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i="0" dirty="0"/>
              <a:t>O </a:t>
            </a:r>
            <a:r>
              <a:rPr lang="pt-BR" i="0" dirty="0" err="1"/>
              <a:t>pendrive</a:t>
            </a:r>
            <a:r>
              <a:rPr lang="pt-BR" i="0" dirty="0"/>
              <a:t> perdido</a:t>
            </a:r>
            <a:endParaRPr lang="pt-BR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" name="Espaço Reservado para Imagem 9" descr="Forma, Retângulo&#10;&#10;Descrição gerada automaticamente">
            <a:extLst>
              <a:ext uri="{FF2B5EF4-FFF2-40B4-BE49-F238E27FC236}">
                <a16:creationId xmlns:a16="http://schemas.microsoft.com/office/drawing/2014/main" id="{004A344D-C6E4-4FB3-8F5B-18CD9129E2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" b="3794"/>
          <a:stretch/>
        </p:blipFill>
        <p:spPr/>
      </p:pic>
      <p:sp>
        <p:nvSpPr>
          <p:cNvPr id="26" name="Espaço Reservado para Texto 25">
            <a:extLst>
              <a:ext uri="{FF2B5EF4-FFF2-40B4-BE49-F238E27FC236}">
                <a16:creationId xmlns:a16="http://schemas.microsoft.com/office/drawing/2014/main" id="{B3D9C83C-30E9-4C94-A465-5B5230A4E6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err="1"/>
              <a:t>Yaroslava</a:t>
            </a:r>
            <a:r>
              <a:rPr lang="pt-BR" dirty="0"/>
              <a:t>, 11 anos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:a16="http://schemas.microsoft.com/office/drawing/2014/main" id="{1919916B-BCB8-4472-AF05-506064C7C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Ucrânia</a:t>
            </a:r>
          </a:p>
        </p:txBody>
      </p:sp>
      <p:pic>
        <p:nvPicPr>
          <p:cNvPr id="6" name="Espaço Reservado para Imagem 5" descr="Criança sorrindo com camisa verde&#10;&#10;Descrição gerada automaticamente">
            <a:extLst>
              <a:ext uri="{FF2B5EF4-FFF2-40B4-BE49-F238E27FC236}">
                <a16:creationId xmlns:a16="http://schemas.microsoft.com/office/drawing/2014/main" id="{6A3049F2-46CF-4199-8256-73DDB8A6C1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8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88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EFCF66-E9F5-4AFA-A504-9B718B524D21}"/>
              </a:ext>
            </a:extLst>
          </p:cNvPr>
          <p:cNvSpPr txBox="1"/>
          <p:nvPr/>
        </p:nvSpPr>
        <p:spPr>
          <a:xfrm>
            <a:off x="3779" y="0"/>
            <a:ext cx="9078584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tinha um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 preferido. Ele era cinza e azul, preso a um chaveiro em forma de coração. No coração havia uma joaninha vermelha com bolinhas pretas e com as palavras: “Deus ama você.”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guardava música no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 para cantar na igreja. Ela gostava muito de cantar, e sempre era convidada para apresentar mensagens musicais.</a:t>
            </a: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7619A169-8492-40E4-9DA7-2E4A1F44C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1" y="2636912"/>
            <a:ext cx="4990156" cy="4078407"/>
          </a:xfrm>
          <a:prstGeom prst="rect">
            <a:avLst/>
          </a:prstGeom>
        </p:spPr>
      </p:pic>
      <p:pic>
        <p:nvPicPr>
          <p:cNvPr id="4" name="Espaço Reservado para Imagem 5" descr="Criança sorrindo com camisa verde&#10;&#10;Descrição gerada automaticamente">
            <a:extLst>
              <a:ext uri="{FF2B5EF4-FFF2-40B4-BE49-F238E27FC236}">
                <a16:creationId xmlns:a16="http://schemas.microsoft.com/office/drawing/2014/main" id="{3BB9E959-4E53-4650-92CF-34EAD315E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8326"/>
          <a:stretch>
            <a:fillRect/>
          </a:stretch>
        </p:blipFill>
        <p:spPr>
          <a:xfrm>
            <a:off x="5580112" y="2852936"/>
            <a:ext cx="3186461" cy="37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EFCF66-E9F5-4AFA-A504-9B718B524D21}"/>
              </a:ext>
            </a:extLst>
          </p:cNvPr>
          <p:cNvSpPr txBox="1"/>
          <p:nvPr/>
        </p:nvSpPr>
        <p:spPr>
          <a:xfrm>
            <a:off x="3779" y="0"/>
            <a:ext cx="9078584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0000"/>
                </a:solidFill>
              </a:rPr>
              <a:t>Certa ocasião, durante o verão, ela precisou do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 para cantar no acampamento da escola, mas não conseguia lembrar onde o havia guardado. Procurou na bolsa, e nada. Procurou no quarto que dividia com o irmãozinho e também não encontrou. Onde estaria? “Deus, me ajude a encontrar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! Você sabe como preciso dele!”, ela orava.</a:t>
            </a:r>
          </a:p>
        </p:txBody>
      </p:sp>
      <p:pic>
        <p:nvPicPr>
          <p:cNvPr id="4" name="Imagem 3" descr="Uma imagem contendo escuro, laptop, computador, preto&#10;&#10;Descrição gerada automaticamente">
            <a:extLst>
              <a:ext uri="{FF2B5EF4-FFF2-40B4-BE49-F238E27FC236}">
                <a16:creationId xmlns:a16="http://schemas.microsoft.com/office/drawing/2014/main" id="{C5CD7C8F-5A4A-4D7C-8021-1FC9DAA4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2671109"/>
            <a:ext cx="2123728" cy="3578410"/>
          </a:xfrm>
          <a:prstGeom prst="rect">
            <a:avLst/>
          </a:prstGeom>
        </p:spPr>
      </p:pic>
      <p:pic>
        <p:nvPicPr>
          <p:cNvPr id="5" name="Picture 2" descr="A imagem pode conter: 1 pessoa, em pé, criança, close-up e área interna">
            <a:extLst>
              <a:ext uri="{FF2B5EF4-FFF2-40B4-BE49-F238E27FC236}">
                <a16:creationId xmlns:a16="http://schemas.microsoft.com/office/drawing/2014/main" id="{102758A9-713D-478F-9E2D-266D3D53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586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0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EFCF66-E9F5-4AFA-A504-9B718B524D21}"/>
              </a:ext>
            </a:extLst>
          </p:cNvPr>
          <p:cNvSpPr txBox="1"/>
          <p:nvPr/>
        </p:nvSpPr>
        <p:spPr>
          <a:xfrm>
            <a:off x="3779" y="0"/>
            <a:ext cx="9078584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0000"/>
                </a:solidFill>
              </a:rPr>
              <a:t>Procurou na estante, viu muitos livros e uma pequena caixa de madeira com um anjo no interior. Encontrou uma capa de celular vazia, mas não encontrou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. “Onde será que eu coloquei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?”, pensou. Continuou procurando no escritório, na escrivaninha, e nada. Também olhou na mochila e na bolsa. Mas nada do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. Então, ela olhou para o peitoral da janela, viu uma planta no vaso, e nada mais.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percebeu que não havia mais tempo para procurar. Chegou a hora de ir ao acampamento e decidiu recorrer à mãe. “Não consigo encontrar meu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”, disse. A mãe pegou o celular da filha e fez o download das músicas no computador. Em seguida,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foi ao acampamento cantar.</a:t>
            </a:r>
          </a:p>
        </p:txBody>
      </p:sp>
      <p:pic>
        <p:nvPicPr>
          <p:cNvPr id="1026" name="Picture 2" descr="Pen Drive 8GB Multilaser Preto">
            <a:extLst>
              <a:ext uri="{FF2B5EF4-FFF2-40B4-BE49-F238E27FC236}">
                <a16:creationId xmlns:a16="http://schemas.microsoft.com/office/drawing/2014/main" id="{84DA40D9-07E9-4033-832B-F0D6D807F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 b="24727"/>
          <a:stretch/>
        </p:blipFill>
        <p:spPr bwMode="auto">
          <a:xfrm rot="420219">
            <a:off x="328560" y="4851079"/>
            <a:ext cx="3954016" cy="15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Criança sentada em cadeira diante de tampo de mesa&#10;&#10;Descrição gerada automaticamente">
            <a:extLst>
              <a:ext uri="{FF2B5EF4-FFF2-40B4-BE49-F238E27FC236}">
                <a16:creationId xmlns:a16="http://schemas.microsoft.com/office/drawing/2014/main" id="{6667552E-A7C4-48F5-B951-BD50DF87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21723"/>
            <a:ext cx="2826379" cy="23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EFCF66-E9F5-4AFA-A504-9B718B524D21}"/>
              </a:ext>
            </a:extLst>
          </p:cNvPr>
          <p:cNvSpPr txBox="1"/>
          <p:nvPr/>
        </p:nvSpPr>
        <p:spPr>
          <a:xfrm>
            <a:off x="3779" y="0"/>
            <a:ext cx="9078584" cy="244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0000"/>
                </a:solidFill>
              </a:rPr>
              <a:t>Naquela noite, ao voltar para casa,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procurou novamente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. Ela realmente queria encontrá-lo. Não era prático salvar as músicas no celular. “Deus, me ajude a encontrar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”, novamente orou, e voltou a procurar na estante, na escrivaninha, no parapeito da janela, e nada. Olhou debaixo da cama e do guarda-roupa. Nada. Então, lembrou-se de orar pelo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Imagem 2" descr="Menino em frente a mesa com computador&#10;&#10;Descrição gerada automaticamente com confiança média">
            <a:extLst>
              <a:ext uri="{FF2B5EF4-FFF2-40B4-BE49-F238E27FC236}">
                <a16:creationId xmlns:a16="http://schemas.microsoft.com/office/drawing/2014/main" id="{E6CEAA6D-E84E-40F5-979E-A15D19C3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4596125" cy="2567558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5F3919E4-023F-4618-B44A-39C172074C51}"/>
              </a:ext>
            </a:extLst>
          </p:cNvPr>
          <p:cNvSpPr/>
          <p:nvPr/>
        </p:nvSpPr>
        <p:spPr>
          <a:xfrm>
            <a:off x="179513" y="2558807"/>
            <a:ext cx="8902850" cy="1590273"/>
          </a:xfrm>
          <a:prstGeom prst="wedgeRoundRectCallout">
            <a:avLst>
              <a:gd name="adj1" fmla="val -4298"/>
              <a:gd name="adj2" fmla="val 7116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“Querido Deus, obrigada pelo lindo dia de hoje.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Obrigada por permitir que eu passasse tempo com meus amigos.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Por favor, me dê uma boa noite de descanso.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Ajude-me a encontrar o </a:t>
            </a:r>
            <a:r>
              <a:rPr lang="pt-BR" sz="2400" b="1" dirty="0" err="1">
                <a:solidFill>
                  <a:schemeClr val="bg1"/>
                </a:solidFill>
              </a:rPr>
              <a:t>pendrive</a:t>
            </a:r>
            <a:r>
              <a:rPr lang="pt-BR" sz="2400" b="1" dirty="0">
                <a:solidFill>
                  <a:schemeClr val="bg1"/>
                </a:solidFill>
              </a:rPr>
              <a:t>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3319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EFCF66-E9F5-4AFA-A504-9B718B524D21}"/>
              </a:ext>
            </a:extLst>
          </p:cNvPr>
          <p:cNvSpPr txBox="1"/>
          <p:nvPr/>
        </p:nvSpPr>
        <p:spPr>
          <a:xfrm>
            <a:off x="3779" y="0"/>
            <a:ext cx="9078584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0000"/>
                </a:solidFill>
              </a:rPr>
              <a:t>Ela fez a mesma oração nas noites seguintes. Mas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 não foi encontrado. Um ano se passou e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continuou orando. Ela não queria gastar dinheiro com um novo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; tinha certeza de que Deus a ajudaria a encontrá-lo. “Se Deus Se preocupa com os pardais, também cuidará para que eu encontre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”, pensou.</a:t>
            </a:r>
          </a:p>
        </p:txBody>
      </p:sp>
      <p:pic>
        <p:nvPicPr>
          <p:cNvPr id="3" name="Imagem 2" descr="Uma imagem contendo escuro, laptop, computador, preto&#10;&#10;Descrição gerada automaticamente">
            <a:extLst>
              <a:ext uri="{FF2B5EF4-FFF2-40B4-BE49-F238E27FC236}">
                <a16:creationId xmlns:a16="http://schemas.microsoft.com/office/drawing/2014/main" id="{A3CCC841-F931-4C46-8C1E-82E3D3A6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2123728" cy="3578410"/>
          </a:xfrm>
          <a:prstGeom prst="rect">
            <a:avLst/>
          </a:prstGeom>
        </p:spPr>
      </p:pic>
      <p:pic>
        <p:nvPicPr>
          <p:cNvPr id="4" name="Picture 2" descr="Pen Drive 8GB Multilaser Preto">
            <a:extLst>
              <a:ext uri="{FF2B5EF4-FFF2-40B4-BE49-F238E27FC236}">
                <a16:creationId xmlns:a16="http://schemas.microsoft.com/office/drawing/2014/main" id="{3DF7B386-D5B4-41F3-9C82-8E805B5E6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 b="24727"/>
          <a:stretch/>
        </p:blipFill>
        <p:spPr bwMode="auto">
          <a:xfrm rot="1863173">
            <a:off x="4222720" y="3448069"/>
            <a:ext cx="3954016" cy="15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2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BEFCF66-E9F5-4AFA-A504-9B718B524D21}"/>
              </a:ext>
            </a:extLst>
          </p:cNvPr>
          <p:cNvSpPr txBox="1"/>
          <p:nvPr/>
        </p:nvSpPr>
        <p:spPr>
          <a:xfrm>
            <a:off x="3779" y="0"/>
            <a:ext cx="9078584" cy="32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0000"/>
                </a:solidFill>
              </a:rPr>
              <a:t>Certo dia,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arrumava os livros na estante e viu uma coisa cinza e azul entre dois livros. Ele estava acoplado a um chaveiro em forma de coração com uma joaninha com as palavras: “Deus ama você.” Então, pegou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 e correu até a mãe, enquanto exclamava: “Mamãe, encontrei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!”. Voltou para o quarto com um grande sorriso e agradeceu: “Obrigada, Senhor, por me ajudar a encontrar o </a:t>
            </a:r>
            <a:r>
              <a:rPr lang="pt-BR" sz="2400" b="1" dirty="0" err="1">
                <a:solidFill>
                  <a:srgbClr val="FF0000"/>
                </a:solidFill>
              </a:rPr>
              <a:t>pendrive</a:t>
            </a:r>
            <a:r>
              <a:rPr lang="pt-BR" sz="2400" b="1" dirty="0">
                <a:solidFill>
                  <a:srgbClr val="FF0000"/>
                </a:solidFill>
              </a:rPr>
              <a:t>!” </a:t>
            </a:r>
            <a:r>
              <a:rPr lang="pt-BR" sz="2400" b="1" dirty="0" err="1">
                <a:solidFill>
                  <a:srgbClr val="FF0000"/>
                </a:solidFill>
              </a:rPr>
              <a:t>Yaroslava</a:t>
            </a:r>
            <a:r>
              <a:rPr lang="pt-BR" sz="2400" b="1" dirty="0">
                <a:solidFill>
                  <a:srgbClr val="FF0000"/>
                </a:solidFill>
              </a:rPr>
              <a:t> ora a Deus o tempo todo e conversa com Ele sobre todas as coisas.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Pen Drive 8GB Multilaser Preto">
            <a:extLst>
              <a:ext uri="{FF2B5EF4-FFF2-40B4-BE49-F238E27FC236}">
                <a16:creationId xmlns:a16="http://schemas.microsoft.com/office/drawing/2014/main" id="{575635C2-6BD9-4941-9458-54B9DAC8D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 b="24727"/>
          <a:stretch/>
        </p:blipFill>
        <p:spPr bwMode="auto">
          <a:xfrm rot="1179364">
            <a:off x="564049" y="4864739"/>
            <a:ext cx="2101768" cy="8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 imagem pode conter: 1 pessoa, em pé, criança, close-up e área interna">
            <a:extLst>
              <a:ext uri="{FF2B5EF4-FFF2-40B4-BE49-F238E27FC236}">
                <a16:creationId xmlns:a16="http://schemas.microsoft.com/office/drawing/2014/main" id="{4A178022-3D5C-48C8-B98C-8C2286AD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50" y="464134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190B379F-3B53-46EE-B8E3-DC66272B0281}"/>
              </a:ext>
            </a:extLst>
          </p:cNvPr>
          <p:cNvSpPr/>
          <p:nvPr/>
        </p:nvSpPr>
        <p:spPr>
          <a:xfrm>
            <a:off x="323528" y="3211963"/>
            <a:ext cx="8755487" cy="1179030"/>
          </a:xfrm>
          <a:prstGeom prst="wedgeEllipseCallout">
            <a:avLst>
              <a:gd name="adj1" fmla="val 23482"/>
              <a:gd name="adj2" fmla="val 986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“Deus é meu melhor amigo.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Ele sempre ouve nossa oração e sempre responde no tempo certo.”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23381947"/>
      </p:ext>
    </p:extLst>
  </p:cSld>
  <p:clrMapOvr>
    <a:masterClrMapping/>
  </p:clrMapOvr>
</p:sld>
</file>

<file path=ppt/theme/theme1.xml><?xml version="1.0" encoding="utf-8"?>
<a:theme xmlns:a="http://schemas.openxmlformats.org/drawingml/2006/main" name="Missõe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Amarelo ADORAÇ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27126</TotalTime>
  <Words>997</Words>
  <Application>Microsoft Office PowerPoint</Application>
  <PresentationFormat>Apresentação na tela (4:3)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Brush Script MT</vt:lpstr>
      <vt:lpstr>Calibri</vt:lpstr>
      <vt:lpstr>Comic Sans MS</vt:lpstr>
      <vt:lpstr>inherit</vt:lpstr>
      <vt:lpstr>MyriadPro-It</vt:lpstr>
      <vt:lpstr>Segoe UI Historic</vt:lpstr>
      <vt:lpstr>Tinos</vt:lpstr>
      <vt:lpstr>Wingdings</vt:lpstr>
      <vt:lpstr>Missões</vt:lpstr>
      <vt:lpstr>Amarelo ADORAÇÃO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</cp:lastModifiedBy>
  <cp:revision>1546</cp:revision>
  <dcterms:created xsi:type="dcterms:W3CDTF">2014-12-27T17:37:04Z</dcterms:created>
  <dcterms:modified xsi:type="dcterms:W3CDTF">2021-01-18T18:58:38Z</dcterms:modified>
</cp:coreProperties>
</file>