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347" r:id="rId4"/>
    <p:sldId id="258" r:id="rId5"/>
    <p:sldId id="260" r:id="rId6"/>
    <p:sldId id="268" r:id="rId7"/>
    <p:sldId id="265" r:id="rId8"/>
    <p:sldId id="261" r:id="rId9"/>
    <p:sldId id="330" r:id="rId10"/>
    <p:sldId id="348" r:id="rId11"/>
    <p:sldId id="315" r:id="rId12"/>
    <p:sldId id="313" r:id="rId13"/>
    <p:sldId id="327" r:id="rId14"/>
    <p:sldId id="314" r:id="rId15"/>
    <p:sldId id="267" r:id="rId16"/>
    <p:sldId id="328" r:id="rId17"/>
    <p:sldId id="342" r:id="rId18"/>
    <p:sldId id="344" r:id="rId19"/>
    <p:sldId id="276" r:id="rId20"/>
    <p:sldId id="345" r:id="rId21"/>
    <p:sldId id="301" r:id="rId22"/>
    <p:sldId id="321" r:id="rId23"/>
    <p:sldId id="324" r:id="rId24"/>
    <p:sldId id="322" r:id="rId25"/>
    <p:sldId id="295" r:id="rId26"/>
    <p:sldId id="294" r:id="rId27"/>
    <p:sldId id="317" r:id="rId28"/>
    <p:sldId id="343" r:id="rId29"/>
    <p:sldId id="331" r:id="rId30"/>
    <p:sldId id="349" r:id="rId31"/>
    <p:sldId id="346" r:id="rId32"/>
    <p:sldId id="333" r:id="rId33"/>
    <p:sldId id="303" r:id="rId34"/>
    <p:sldId id="300" r:id="rId35"/>
    <p:sldId id="298" r:id="rId36"/>
    <p:sldId id="289" r:id="rId37"/>
    <p:sldId id="290" r:id="rId3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0BDB5-436D-478B-9CEA-864EF71A24A9}"/>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21825B4-92A3-4F86-98AD-AF9F244B9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0CF8FD9-9644-41B9-AD84-E4D0257CBE63}"/>
              </a:ext>
            </a:extLst>
          </p:cNvPr>
          <p:cNvSpPr>
            <a:spLocks noGrp="1"/>
          </p:cNvSpPr>
          <p:nvPr>
            <p:ph type="dt" sz="half" idx="10"/>
          </p:nvPr>
        </p:nvSpPr>
        <p:spPr/>
        <p:txBody>
          <a:bodyPr/>
          <a:lstStyle/>
          <a:p>
            <a:fld id="{B4B4AD85-DD81-48A6-A615-A567679FA9E7}" type="datetimeFigureOut">
              <a:rPr lang="pt-BR" smtClean="0"/>
              <a:t>25/02/2021</a:t>
            </a:fld>
            <a:endParaRPr lang="pt-BR"/>
          </a:p>
        </p:txBody>
      </p:sp>
      <p:sp>
        <p:nvSpPr>
          <p:cNvPr id="5" name="Espaço Reservado para Rodapé 4">
            <a:extLst>
              <a:ext uri="{FF2B5EF4-FFF2-40B4-BE49-F238E27FC236}">
                <a16:creationId xmlns:a16="http://schemas.microsoft.com/office/drawing/2014/main" id="{51F871D2-C275-45DF-9B31-EE11D3E303A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3F9415A-A1BF-493B-9CC8-6DCA7BE5FA5C}"/>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140269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3F8C4-4B78-4545-8121-BE0021C3C3A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30EDA286-4718-4FC8-A2CD-5FC6618E001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C8325DC-F5A3-40C9-8843-3AD93F398467}"/>
              </a:ext>
            </a:extLst>
          </p:cNvPr>
          <p:cNvSpPr>
            <a:spLocks noGrp="1"/>
          </p:cNvSpPr>
          <p:nvPr>
            <p:ph type="dt" sz="half" idx="10"/>
          </p:nvPr>
        </p:nvSpPr>
        <p:spPr/>
        <p:txBody>
          <a:bodyPr/>
          <a:lstStyle/>
          <a:p>
            <a:fld id="{B4B4AD85-DD81-48A6-A615-A567679FA9E7}" type="datetimeFigureOut">
              <a:rPr lang="pt-BR" smtClean="0"/>
              <a:t>25/02/2021</a:t>
            </a:fld>
            <a:endParaRPr lang="pt-BR"/>
          </a:p>
        </p:txBody>
      </p:sp>
      <p:sp>
        <p:nvSpPr>
          <p:cNvPr id="5" name="Espaço Reservado para Rodapé 4">
            <a:extLst>
              <a:ext uri="{FF2B5EF4-FFF2-40B4-BE49-F238E27FC236}">
                <a16:creationId xmlns:a16="http://schemas.microsoft.com/office/drawing/2014/main" id="{2B603155-2041-4E91-AA7D-584AC125CD0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792781C-9245-49D0-98CF-CA24CAF11FC5}"/>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101538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33F91D2-6BE0-47B3-AF33-634DFFE55AB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A8A4C5F-1D25-4402-AE20-59F2D54D739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A0300B2-B8DA-479A-9D6E-9C7CB1E2CD29}"/>
              </a:ext>
            </a:extLst>
          </p:cNvPr>
          <p:cNvSpPr>
            <a:spLocks noGrp="1"/>
          </p:cNvSpPr>
          <p:nvPr>
            <p:ph type="dt" sz="half" idx="10"/>
          </p:nvPr>
        </p:nvSpPr>
        <p:spPr/>
        <p:txBody>
          <a:bodyPr/>
          <a:lstStyle/>
          <a:p>
            <a:fld id="{B4B4AD85-DD81-48A6-A615-A567679FA9E7}" type="datetimeFigureOut">
              <a:rPr lang="pt-BR" smtClean="0"/>
              <a:t>25/02/2021</a:t>
            </a:fld>
            <a:endParaRPr lang="pt-BR"/>
          </a:p>
        </p:txBody>
      </p:sp>
      <p:sp>
        <p:nvSpPr>
          <p:cNvPr id="5" name="Espaço Reservado para Rodapé 4">
            <a:extLst>
              <a:ext uri="{FF2B5EF4-FFF2-40B4-BE49-F238E27FC236}">
                <a16:creationId xmlns:a16="http://schemas.microsoft.com/office/drawing/2014/main" id="{5F9C7BE4-BC3F-4902-80E7-06564D050FA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BD8699D-E28C-4D41-9533-FB8BED6885E5}"/>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4001951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bg>
      <p:bgPr>
        <a:solidFill>
          <a:srgbClr val="FFFFFF"/>
        </a:solidFill>
        <a:effectLst/>
      </p:bgPr>
    </p:bg>
    <p:spTree>
      <p:nvGrpSpPr>
        <p:cNvPr id="1" name=""/>
        <p:cNvGrpSpPr/>
        <p:nvPr/>
      </p:nvGrpSpPr>
      <p:grpSpPr>
        <a:xfrm>
          <a:off x="0" y="0"/>
          <a:ext cx="0" cy="0"/>
          <a:chOff x="0" y="0"/>
          <a:chExt cx="0" cy="0"/>
        </a:xfrm>
      </p:grpSpPr>
      <p:sp>
        <p:nvSpPr>
          <p:cNvPr id="1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5309550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F31119-02AC-4D07-BC65-EF056E9A724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2FF8581-80BD-4464-95D9-B9ACC10FCD4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281D9C7-C862-4781-9450-B3BA28256189}"/>
              </a:ext>
            </a:extLst>
          </p:cNvPr>
          <p:cNvSpPr>
            <a:spLocks noGrp="1"/>
          </p:cNvSpPr>
          <p:nvPr>
            <p:ph type="dt" sz="half" idx="10"/>
          </p:nvPr>
        </p:nvSpPr>
        <p:spPr/>
        <p:txBody>
          <a:bodyPr/>
          <a:lstStyle/>
          <a:p>
            <a:fld id="{B4B4AD85-DD81-48A6-A615-A567679FA9E7}" type="datetimeFigureOut">
              <a:rPr lang="pt-BR" smtClean="0"/>
              <a:t>25/02/2021</a:t>
            </a:fld>
            <a:endParaRPr lang="pt-BR"/>
          </a:p>
        </p:txBody>
      </p:sp>
      <p:sp>
        <p:nvSpPr>
          <p:cNvPr id="5" name="Espaço Reservado para Rodapé 4">
            <a:extLst>
              <a:ext uri="{FF2B5EF4-FFF2-40B4-BE49-F238E27FC236}">
                <a16:creationId xmlns:a16="http://schemas.microsoft.com/office/drawing/2014/main" id="{62A6E5D7-AC67-44F6-9694-E417D4418F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D99BCA-F2F8-47AE-AE54-BF217621EEBE}"/>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290730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20936B-4171-47A1-BCFB-A61974D9634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CDFD9DD-127B-48EA-B3E4-0763A254BF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D9B5E9A-34DF-4589-8ED0-7BA99A39DC49}"/>
              </a:ext>
            </a:extLst>
          </p:cNvPr>
          <p:cNvSpPr>
            <a:spLocks noGrp="1"/>
          </p:cNvSpPr>
          <p:nvPr>
            <p:ph type="dt" sz="half" idx="10"/>
          </p:nvPr>
        </p:nvSpPr>
        <p:spPr/>
        <p:txBody>
          <a:bodyPr/>
          <a:lstStyle/>
          <a:p>
            <a:fld id="{B4B4AD85-DD81-48A6-A615-A567679FA9E7}" type="datetimeFigureOut">
              <a:rPr lang="pt-BR" smtClean="0"/>
              <a:t>25/02/2021</a:t>
            </a:fld>
            <a:endParaRPr lang="pt-BR"/>
          </a:p>
        </p:txBody>
      </p:sp>
      <p:sp>
        <p:nvSpPr>
          <p:cNvPr id="5" name="Espaço Reservado para Rodapé 4">
            <a:extLst>
              <a:ext uri="{FF2B5EF4-FFF2-40B4-BE49-F238E27FC236}">
                <a16:creationId xmlns:a16="http://schemas.microsoft.com/office/drawing/2014/main" id="{77244ABB-07FA-4BAA-BC07-A77F68DF5A1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455349F-2D5D-4ACB-81E7-97353B949DFD}"/>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1823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871B4-1E89-4B21-A852-391506DD849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3868747-D10B-4882-B7C1-4447C4C6ECF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CE3C70E-B021-4363-A7D2-D87C5AE4F76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742693B-8178-49D9-9F22-58E48C3FE172}"/>
              </a:ext>
            </a:extLst>
          </p:cNvPr>
          <p:cNvSpPr>
            <a:spLocks noGrp="1"/>
          </p:cNvSpPr>
          <p:nvPr>
            <p:ph type="dt" sz="half" idx="10"/>
          </p:nvPr>
        </p:nvSpPr>
        <p:spPr/>
        <p:txBody>
          <a:bodyPr/>
          <a:lstStyle/>
          <a:p>
            <a:fld id="{B4B4AD85-DD81-48A6-A615-A567679FA9E7}" type="datetimeFigureOut">
              <a:rPr lang="pt-BR" smtClean="0"/>
              <a:t>25/02/2021</a:t>
            </a:fld>
            <a:endParaRPr lang="pt-BR"/>
          </a:p>
        </p:txBody>
      </p:sp>
      <p:sp>
        <p:nvSpPr>
          <p:cNvPr id="6" name="Espaço Reservado para Rodapé 5">
            <a:extLst>
              <a:ext uri="{FF2B5EF4-FFF2-40B4-BE49-F238E27FC236}">
                <a16:creationId xmlns:a16="http://schemas.microsoft.com/office/drawing/2014/main" id="{0DFE1A08-DD64-4C55-94CD-686CFF1C7D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1FFD173-8813-4073-8241-97E1FBEA4B5C}"/>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262690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445774-7BFD-4095-B131-000B9DAE0B1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92A303A-16D5-4752-81CB-837BFF84E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EC6DF84-F6AD-4143-9ADD-82A75DB007D7}"/>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C3D3109-0CA5-45BE-A385-1762E18F1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F4D7FEB-E52B-4FED-96E0-20BDC1CFD35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B96D291-A299-4191-9B28-B7DA3E7725B9}"/>
              </a:ext>
            </a:extLst>
          </p:cNvPr>
          <p:cNvSpPr>
            <a:spLocks noGrp="1"/>
          </p:cNvSpPr>
          <p:nvPr>
            <p:ph type="dt" sz="half" idx="10"/>
          </p:nvPr>
        </p:nvSpPr>
        <p:spPr/>
        <p:txBody>
          <a:bodyPr/>
          <a:lstStyle/>
          <a:p>
            <a:fld id="{B4B4AD85-DD81-48A6-A615-A567679FA9E7}" type="datetimeFigureOut">
              <a:rPr lang="pt-BR" smtClean="0"/>
              <a:t>25/02/2021</a:t>
            </a:fld>
            <a:endParaRPr lang="pt-BR"/>
          </a:p>
        </p:txBody>
      </p:sp>
      <p:sp>
        <p:nvSpPr>
          <p:cNvPr id="8" name="Espaço Reservado para Rodapé 7">
            <a:extLst>
              <a:ext uri="{FF2B5EF4-FFF2-40B4-BE49-F238E27FC236}">
                <a16:creationId xmlns:a16="http://schemas.microsoft.com/office/drawing/2014/main" id="{2B574B7A-E0D7-4D9A-94ED-788AE50C884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1B1741D-D883-4BA6-8BEE-2D9F03009B7F}"/>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48331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0EE7B-05E6-44A2-B588-B8A2FE8201B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601F830-A3F6-4F06-89B3-F57614A04AF0}"/>
              </a:ext>
            </a:extLst>
          </p:cNvPr>
          <p:cNvSpPr>
            <a:spLocks noGrp="1"/>
          </p:cNvSpPr>
          <p:nvPr>
            <p:ph type="dt" sz="half" idx="10"/>
          </p:nvPr>
        </p:nvSpPr>
        <p:spPr/>
        <p:txBody>
          <a:bodyPr/>
          <a:lstStyle/>
          <a:p>
            <a:fld id="{B4B4AD85-DD81-48A6-A615-A567679FA9E7}" type="datetimeFigureOut">
              <a:rPr lang="pt-BR" smtClean="0"/>
              <a:t>25/02/2021</a:t>
            </a:fld>
            <a:endParaRPr lang="pt-BR"/>
          </a:p>
        </p:txBody>
      </p:sp>
      <p:sp>
        <p:nvSpPr>
          <p:cNvPr id="4" name="Espaço Reservado para Rodapé 3">
            <a:extLst>
              <a:ext uri="{FF2B5EF4-FFF2-40B4-BE49-F238E27FC236}">
                <a16:creationId xmlns:a16="http://schemas.microsoft.com/office/drawing/2014/main" id="{3219D40D-765C-4C4C-BAFA-4B395745754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CBC9776-3E19-4777-9BB4-837543A5235F}"/>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298366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7FD010B-2033-4C1E-91DE-946C23A03CA6}"/>
              </a:ext>
            </a:extLst>
          </p:cNvPr>
          <p:cNvSpPr>
            <a:spLocks noGrp="1"/>
          </p:cNvSpPr>
          <p:nvPr>
            <p:ph type="dt" sz="half" idx="10"/>
          </p:nvPr>
        </p:nvSpPr>
        <p:spPr/>
        <p:txBody>
          <a:bodyPr/>
          <a:lstStyle/>
          <a:p>
            <a:fld id="{B4B4AD85-DD81-48A6-A615-A567679FA9E7}" type="datetimeFigureOut">
              <a:rPr lang="pt-BR" smtClean="0"/>
              <a:t>25/02/2021</a:t>
            </a:fld>
            <a:endParaRPr lang="pt-BR"/>
          </a:p>
        </p:txBody>
      </p:sp>
      <p:sp>
        <p:nvSpPr>
          <p:cNvPr id="3" name="Espaço Reservado para Rodapé 2">
            <a:extLst>
              <a:ext uri="{FF2B5EF4-FFF2-40B4-BE49-F238E27FC236}">
                <a16:creationId xmlns:a16="http://schemas.microsoft.com/office/drawing/2014/main" id="{ED982754-D1D4-4107-B085-C9CE5B3AB0C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A7B9B31-8E7C-43C2-975A-AA7DB8AE8230}"/>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33121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3C555-4FAE-4D15-AE41-F2C14123B31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79E8743-A22C-42D3-8486-CBB3C9A49C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5628865-6DCA-479F-944C-F2F92369A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5182A85-C401-4590-88F4-E15086DE5D4A}"/>
              </a:ext>
            </a:extLst>
          </p:cNvPr>
          <p:cNvSpPr>
            <a:spLocks noGrp="1"/>
          </p:cNvSpPr>
          <p:nvPr>
            <p:ph type="dt" sz="half" idx="10"/>
          </p:nvPr>
        </p:nvSpPr>
        <p:spPr/>
        <p:txBody>
          <a:bodyPr/>
          <a:lstStyle/>
          <a:p>
            <a:fld id="{B4B4AD85-DD81-48A6-A615-A567679FA9E7}" type="datetimeFigureOut">
              <a:rPr lang="pt-BR" smtClean="0"/>
              <a:t>25/02/2021</a:t>
            </a:fld>
            <a:endParaRPr lang="pt-BR"/>
          </a:p>
        </p:txBody>
      </p:sp>
      <p:sp>
        <p:nvSpPr>
          <p:cNvPr id="6" name="Espaço Reservado para Rodapé 5">
            <a:extLst>
              <a:ext uri="{FF2B5EF4-FFF2-40B4-BE49-F238E27FC236}">
                <a16:creationId xmlns:a16="http://schemas.microsoft.com/office/drawing/2014/main" id="{4A0EA8B8-C017-46D1-AA34-7DD6FADDD1E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9497E65-FD69-4C75-854D-D3CF1435FF99}"/>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206205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5F187-CCE3-428C-A679-0746125DF7D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555B6A4-3CC8-43F0-A833-E65C7F3F3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D25FF45-B45F-4282-BCB0-342072C88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774E286-1A18-4DBC-8F7F-EDA64CD455F2}"/>
              </a:ext>
            </a:extLst>
          </p:cNvPr>
          <p:cNvSpPr>
            <a:spLocks noGrp="1"/>
          </p:cNvSpPr>
          <p:nvPr>
            <p:ph type="dt" sz="half" idx="10"/>
          </p:nvPr>
        </p:nvSpPr>
        <p:spPr/>
        <p:txBody>
          <a:bodyPr/>
          <a:lstStyle/>
          <a:p>
            <a:fld id="{B4B4AD85-DD81-48A6-A615-A567679FA9E7}" type="datetimeFigureOut">
              <a:rPr lang="pt-BR" smtClean="0"/>
              <a:t>25/02/2021</a:t>
            </a:fld>
            <a:endParaRPr lang="pt-BR"/>
          </a:p>
        </p:txBody>
      </p:sp>
      <p:sp>
        <p:nvSpPr>
          <p:cNvPr id="6" name="Espaço Reservado para Rodapé 5">
            <a:extLst>
              <a:ext uri="{FF2B5EF4-FFF2-40B4-BE49-F238E27FC236}">
                <a16:creationId xmlns:a16="http://schemas.microsoft.com/office/drawing/2014/main" id="{2867FAA4-C35E-40E4-BFE8-93E0F9E164C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BA9FC57-09BA-4527-8AF4-09F9D92839C9}"/>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31779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C39EC10-39E0-4DAA-9572-B7A419545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FDE5A62-BFF2-4802-B7A0-35FC6B57C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E30D4DF-C471-4756-9F8A-A4E7F3AFA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4AD85-DD81-48A6-A615-A567679FA9E7}" type="datetimeFigureOut">
              <a:rPr lang="pt-BR" smtClean="0"/>
              <a:t>25/02/2021</a:t>
            </a:fld>
            <a:endParaRPr lang="pt-BR"/>
          </a:p>
        </p:txBody>
      </p:sp>
      <p:sp>
        <p:nvSpPr>
          <p:cNvPr id="5" name="Espaço Reservado para Rodapé 4">
            <a:extLst>
              <a:ext uri="{FF2B5EF4-FFF2-40B4-BE49-F238E27FC236}">
                <a16:creationId xmlns:a16="http://schemas.microsoft.com/office/drawing/2014/main" id="{C63477C3-025B-40C0-AEDD-B248B2A29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0F9C4CF-3665-4628-9F8C-072577B16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233CA-6C1A-48E4-8840-0358C0EF2AC6}" type="slidenum">
              <a:rPr lang="pt-BR" smtClean="0"/>
              <a:t>‹nº›</a:t>
            </a:fld>
            <a:endParaRPr lang="pt-BR"/>
          </a:p>
        </p:txBody>
      </p:sp>
    </p:spTree>
    <p:extLst>
      <p:ext uri="{BB962C8B-B14F-4D97-AF65-F5344CB8AC3E}">
        <p14:creationId xmlns:p14="http://schemas.microsoft.com/office/powerpoint/2010/main" val="1022659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7884F-A69F-4C14-BD1A-FFCDEDC05AA1}"/>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BDABCCD2-526C-4090-996C-F6D22D697702}"/>
              </a:ext>
            </a:extLst>
          </p:cNvPr>
          <p:cNvSpPr>
            <a:spLocks noGrp="1"/>
          </p:cNvSpPr>
          <p:nvPr>
            <p:ph type="subTitle" idx="1"/>
          </p:nvPr>
        </p:nvSpPr>
        <p:spPr/>
        <p:txBody>
          <a:bodyPr/>
          <a:lstStyle/>
          <a:p>
            <a:endParaRPr lang="pt-BR"/>
          </a:p>
        </p:txBody>
      </p:sp>
      <p:pic>
        <p:nvPicPr>
          <p:cNvPr id="5" name="Imagem 4" descr="Homem com gato no colo&#10;&#10;Descrição gerada automaticamente">
            <a:extLst>
              <a:ext uri="{FF2B5EF4-FFF2-40B4-BE49-F238E27FC236}">
                <a16:creationId xmlns:a16="http://schemas.microsoft.com/office/drawing/2014/main" id="{D11692A6-186F-4141-9A4C-40FC8E445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42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307329"/>
            <a:ext cx="11220451" cy="629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Qual era a função do servo como nação? (</a:t>
            </a:r>
            <a:r>
              <a:rPr lang="pt-BR" sz="3200" b="1" dirty="0" err="1"/>
              <a:t>Is</a:t>
            </a:r>
            <a:r>
              <a:rPr lang="pt-BR" sz="3200" b="1" dirty="0"/>
              <a:t> 41:8-20).</a:t>
            </a:r>
            <a:endParaRPr sz="1777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2303059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511628" y="544287"/>
            <a:ext cx="11269040" cy="5802080"/>
          </a:xfrm>
        </p:spPr>
        <p:txBody>
          <a:bodyPr>
            <a:normAutofit/>
          </a:bodyPr>
          <a:lstStyle/>
          <a:p>
            <a:pPr marL="0" indent="0" algn="just">
              <a:lnSpc>
                <a:spcPct val="100000"/>
              </a:lnSpc>
              <a:spcBef>
                <a:spcPts val="0"/>
              </a:spcBef>
              <a:buNone/>
            </a:pPr>
            <a:r>
              <a:rPr lang="pt-BR" dirty="0">
                <a:latin typeface="Trebuchet MS" panose="020B0603020202020204" pitchFamily="34" charset="0"/>
              </a:rPr>
              <a:t>Deus assegurou a Israel que a nação ainda era o servo do Senhor: </a:t>
            </a:r>
            <a:r>
              <a:rPr lang="pt-BR" dirty="0">
                <a:solidFill>
                  <a:srgbClr val="FF0000"/>
                </a:solidFill>
                <a:latin typeface="Trebuchet MS" panose="020B0603020202020204" pitchFamily="34" charset="0"/>
              </a:rPr>
              <a:t>“Eu o escolhi e não o rejeitei” (</a:t>
            </a:r>
            <a:r>
              <a:rPr lang="pt-BR" dirty="0" err="1">
                <a:solidFill>
                  <a:srgbClr val="FF0000"/>
                </a:solidFill>
                <a:latin typeface="Trebuchet MS" panose="020B0603020202020204" pitchFamily="34" charset="0"/>
              </a:rPr>
              <a:t>Is</a:t>
            </a:r>
            <a:r>
              <a:rPr lang="pt-BR" dirty="0">
                <a:solidFill>
                  <a:srgbClr val="FF0000"/>
                </a:solidFill>
                <a:latin typeface="Trebuchet MS" panose="020B0603020202020204" pitchFamily="34" charset="0"/>
              </a:rPr>
              <a:t> 41:9). </a:t>
            </a:r>
            <a:r>
              <a:rPr lang="pt-BR" dirty="0">
                <a:latin typeface="Trebuchet MS" panose="020B0603020202020204" pitchFamily="34" charset="0"/>
              </a:rPr>
              <a:t>Em seguida, Deus deu a Israel uma das mais magníficas promessas: “Não tema, porque Eu estou com você; não fique com medo, porque Eu Sou o seu Deus; Eu lhe dou forças; sim, Eu o ajudo; sim, Eu o seguro com a mão direita da Minha justiça” (</a:t>
            </a:r>
            <a:r>
              <a:rPr lang="pt-BR" dirty="0" err="1">
                <a:latin typeface="Trebuchet MS" panose="020B0603020202020204" pitchFamily="34" charset="0"/>
              </a:rPr>
              <a:t>Is</a:t>
            </a:r>
            <a:r>
              <a:rPr lang="pt-BR" dirty="0">
                <a:latin typeface="Trebuchet MS" panose="020B0603020202020204" pitchFamily="34" charset="0"/>
              </a:rPr>
              <a:t> 41:10). Nesse verso e nos seguintes, uma das funções fundamentais de Israel era </a:t>
            </a:r>
            <a:r>
              <a:rPr lang="pt-BR" dirty="0">
                <a:solidFill>
                  <a:srgbClr val="FF0000"/>
                </a:solidFill>
                <a:latin typeface="Trebuchet MS" panose="020B0603020202020204" pitchFamily="34" charset="0"/>
              </a:rPr>
              <a:t>confiar no Deus verdadeiro para que Ele os salvasse</a:t>
            </a:r>
            <a:r>
              <a:rPr lang="pt-BR" dirty="0">
                <a:latin typeface="Trebuchet MS" panose="020B0603020202020204" pitchFamily="34" charset="0"/>
              </a:rPr>
              <a:t> (ao contrário do que fez </a:t>
            </a:r>
            <a:r>
              <a:rPr lang="pt-BR" dirty="0" err="1">
                <a:latin typeface="Trebuchet MS" panose="020B0603020202020204" pitchFamily="34" charset="0"/>
              </a:rPr>
              <a:t>Acaz</a:t>
            </a:r>
            <a:r>
              <a:rPr lang="pt-BR" dirty="0">
                <a:latin typeface="Trebuchet MS" panose="020B0603020202020204" pitchFamily="34" charset="0"/>
              </a:rPr>
              <a:t>), em vez de confiar em outros deuses e nas imagens deles, como as nações fizeram </a:t>
            </a:r>
          </a:p>
          <a:p>
            <a:pPr marL="0" indent="0" algn="just">
              <a:lnSpc>
                <a:spcPct val="100000"/>
              </a:lnSpc>
              <a:spcBef>
                <a:spcPts val="0"/>
              </a:spcBef>
              <a:buNone/>
            </a:pPr>
            <a:r>
              <a:rPr lang="pt-BR" dirty="0">
                <a:latin typeface="Trebuchet MS" panose="020B0603020202020204" pitchFamily="34" charset="0"/>
              </a:rPr>
              <a:t>(</a:t>
            </a:r>
            <a:r>
              <a:rPr lang="pt-BR" dirty="0" err="1">
                <a:latin typeface="Trebuchet MS" panose="020B0603020202020204" pitchFamily="34" charset="0"/>
              </a:rPr>
              <a:t>Is</a:t>
            </a:r>
            <a:r>
              <a:rPr lang="pt-BR" dirty="0">
                <a:latin typeface="Trebuchet MS" panose="020B0603020202020204" pitchFamily="34" charset="0"/>
              </a:rPr>
              <a:t> 41:7, 21-24, 28, 29).</a:t>
            </a:r>
            <a:endParaRPr lang="pt-BR" sz="16600" dirty="0">
              <a:solidFill>
                <a:srgbClr val="FF0000"/>
              </a:solidFill>
              <a:latin typeface="Trebuchet MS" panose="020B0603020202020204" pitchFamily="34" charset="0"/>
            </a:endParaRPr>
          </a:p>
        </p:txBody>
      </p:sp>
      <p:pic>
        <p:nvPicPr>
          <p:cNvPr id="7" name="Imagem" descr="Imagem">
            <a:extLst>
              <a:ext uri="{FF2B5EF4-FFF2-40B4-BE49-F238E27FC236}">
                <a16:creationId xmlns:a16="http://schemas.microsoft.com/office/drawing/2014/main" id="{582CBF29-BBE9-4AF1-B698-100E1F4F8356}"/>
              </a:ext>
            </a:extLst>
          </p:cNvPr>
          <p:cNvPicPr>
            <a:picLocks noChangeAspect="1"/>
          </p:cNvPicPr>
          <p:nvPr/>
        </p:nvPicPr>
        <p:blipFill>
          <a:blip r:embed="rId3"/>
          <a:srcRect l="197" t="214" r="14030" b="356"/>
          <a:stretch>
            <a:fillRect/>
          </a:stretch>
        </p:blipFill>
        <p:spPr>
          <a:xfrm>
            <a:off x="10204564" y="4572560"/>
            <a:ext cx="1781770" cy="2199517"/>
          </a:xfrm>
          <a:custGeom>
            <a:avLst/>
            <a:gdLst/>
            <a:ahLst/>
            <a:cxnLst>
              <a:cxn ang="0">
                <a:pos x="wd2" y="hd2"/>
              </a:cxn>
              <a:cxn ang="5400000">
                <a:pos x="wd2" y="hd2"/>
              </a:cxn>
              <a:cxn ang="10800000">
                <a:pos x="wd2" y="hd2"/>
              </a:cxn>
              <a:cxn ang="16200000">
                <a:pos x="wd2" y="hd2"/>
              </a:cxn>
            </a:cxnLst>
            <a:rect l="0" t="0" r="r" b="b"/>
            <a:pathLst>
              <a:path w="21492" h="21600" extrusionOk="0">
                <a:moveTo>
                  <a:pt x="12056" y="0"/>
                </a:moveTo>
                <a:cubicBezTo>
                  <a:pt x="11843" y="6"/>
                  <a:pt x="11640" y="12"/>
                  <a:pt x="11635" y="20"/>
                </a:cubicBezTo>
                <a:cubicBezTo>
                  <a:pt x="11607" y="56"/>
                  <a:pt x="11462" y="107"/>
                  <a:pt x="11310" y="132"/>
                </a:cubicBezTo>
                <a:cubicBezTo>
                  <a:pt x="11158" y="157"/>
                  <a:pt x="10596" y="446"/>
                  <a:pt x="10063" y="773"/>
                </a:cubicBezTo>
                <a:cubicBezTo>
                  <a:pt x="9530" y="1101"/>
                  <a:pt x="8923" y="1439"/>
                  <a:pt x="8713" y="1527"/>
                </a:cubicBezTo>
                <a:cubicBezTo>
                  <a:pt x="8437" y="1642"/>
                  <a:pt x="8250" y="1804"/>
                  <a:pt x="8040" y="2114"/>
                </a:cubicBezTo>
                <a:cubicBezTo>
                  <a:pt x="7881" y="2350"/>
                  <a:pt x="7581" y="2784"/>
                  <a:pt x="7373" y="3078"/>
                </a:cubicBezTo>
                <a:cubicBezTo>
                  <a:pt x="6999" y="3607"/>
                  <a:pt x="6996" y="3623"/>
                  <a:pt x="6979" y="4461"/>
                </a:cubicBezTo>
                <a:cubicBezTo>
                  <a:pt x="6968" y="5003"/>
                  <a:pt x="6909" y="5430"/>
                  <a:pt x="6814" y="5645"/>
                </a:cubicBezTo>
                <a:cubicBezTo>
                  <a:pt x="6641" y="6037"/>
                  <a:pt x="6619" y="6391"/>
                  <a:pt x="6766" y="6465"/>
                </a:cubicBezTo>
                <a:cubicBezTo>
                  <a:pt x="6831" y="6498"/>
                  <a:pt x="6787" y="6592"/>
                  <a:pt x="6637" y="6722"/>
                </a:cubicBezTo>
                <a:cubicBezTo>
                  <a:pt x="6070" y="7217"/>
                  <a:pt x="5813" y="8095"/>
                  <a:pt x="5987" y="8956"/>
                </a:cubicBezTo>
                <a:cubicBezTo>
                  <a:pt x="6047" y="9254"/>
                  <a:pt x="6100" y="9856"/>
                  <a:pt x="6102" y="10292"/>
                </a:cubicBezTo>
                <a:cubicBezTo>
                  <a:pt x="6106" y="11052"/>
                  <a:pt x="6109" y="11073"/>
                  <a:pt x="6240" y="10828"/>
                </a:cubicBezTo>
                <a:cubicBezTo>
                  <a:pt x="6386" y="10555"/>
                  <a:pt x="6571" y="10560"/>
                  <a:pt x="6570" y="10838"/>
                </a:cubicBezTo>
                <a:cubicBezTo>
                  <a:pt x="6569" y="11293"/>
                  <a:pt x="6370" y="11582"/>
                  <a:pt x="5816" y="11937"/>
                </a:cubicBezTo>
                <a:cubicBezTo>
                  <a:pt x="5289" y="12274"/>
                  <a:pt x="4894" y="12668"/>
                  <a:pt x="4737" y="13011"/>
                </a:cubicBezTo>
                <a:cubicBezTo>
                  <a:pt x="4679" y="13138"/>
                  <a:pt x="4712" y="13128"/>
                  <a:pt x="4932" y="12957"/>
                </a:cubicBezTo>
                <a:cubicBezTo>
                  <a:pt x="5230" y="12726"/>
                  <a:pt x="5689" y="12562"/>
                  <a:pt x="5873" y="12619"/>
                </a:cubicBezTo>
                <a:cubicBezTo>
                  <a:pt x="5963" y="12647"/>
                  <a:pt x="5929" y="12749"/>
                  <a:pt x="5750" y="13011"/>
                </a:cubicBezTo>
                <a:cubicBezTo>
                  <a:pt x="5555" y="13294"/>
                  <a:pt x="5482" y="13346"/>
                  <a:pt x="5377" y="13275"/>
                </a:cubicBezTo>
                <a:cubicBezTo>
                  <a:pt x="5219" y="13168"/>
                  <a:pt x="5170" y="13254"/>
                  <a:pt x="5131" y="13703"/>
                </a:cubicBezTo>
                <a:cubicBezTo>
                  <a:pt x="5112" y="13918"/>
                  <a:pt x="5066" y="14006"/>
                  <a:pt x="4974" y="13990"/>
                </a:cubicBezTo>
                <a:cubicBezTo>
                  <a:pt x="4781" y="13956"/>
                  <a:pt x="4893" y="14418"/>
                  <a:pt x="5200" y="14915"/>
                </a:cubicBezTo>
                <a:lnTo>
                  <a:pt x="5449" y="15318"/>
                </a:lnTo>
                <a:lnTo>
                  <a:pt x="4983" y="15678"/>
                </a:lnTo>
                <a:cubicBezTo>
                  <a:pt x="4681" y="15913"/>
                  <a:pt x="4375" y="16071"/>
                  <a:pt x="4103" y="16131"/>
                </a:cubicBezTo>
                <a:cubicBezTo>
                  <a:pt x="3403" y="16284"/>
                  <a:pt x="2795" y="16533"/>
                  <a:pt x="2453" y="16804"/>
                </a:cubicBezTo>
                <a:cubicBezTo>
                  <a:pt x="2205" y="17000"/>
                  <a:pt x="1950" y="17098"/>
                  <a:pt x="1392" y="17212"/>
                </a:cubicBezTo>
                <a:cubicBezTo>
                  <a:pt x="988" y="17295"/>
                  <a:pt x="499" y="17421"/>
                  <a:pt x="304" y="17491"/>
                </a:cubicBezTo>
                <a:lnTo>
                  <a:pt x="0" y="17599"/>
                </a:lnTo>
                <a:lnTo>
                  <a:pt x="210" y="17638"/>
                </a:lnTo>
                <a:cubicBezTo>
                  <a:pt x="1683" y="17904"/>
                  <a:pt x="2928" y="18260"/>
                  <a:pt x="3502" y="18578"/>
                </a:cubicBezTo>
                <a:cubicBezTo>
                  <a:pt x="3712" y="18694"/>
                  <a:pt x="4392" y="19122"/>
                  <a:pt x="5013" y="19530"/>
                </a:cubicBezTo>
                <a:cubicBezTo>
                  <a:pt x="6250" y="20340"/>
                  <a:pt x="7419" y="21012"/>
                  <a:pt x="7490" y="20954"/>
                </a:cubicBezTo>
                <a:cubicBezTo>
                  <a:pt x="7515" y="20934"/>
                  <a:pt x="7344" y="20716"/>
                  <a:pt x="7111" y="20469"/>
                </a:cubicBezTo>
                <a:cubicBezTo>
                  <a:pt x="6403" y="19719"/>
                  <a:pt x="5896" y="19036"/>
                  <a:pt x="5990" y="18960"/>
                </a:cubicBezTo>
                <a:cubicBezTo>
                  <a:pt x="6043" y="18917"/>
                  <a:pt x="6351" y="19039"/>
                  <a:pt x="6772" y="19270"/>
                </a:cubicBezTo>
                <a:cubicBezTo>
                  <a:pt x="7399" y="19615"/>
                  <a:pt x="8376" y="20061"/>
                  <a:pt x="8506" y="20061"/>
                </a:cubicBezTo>
                <a:cubicBezTo>
                  <a:pt x="8534" y="20061"/>
                  <a:pt x="8429" y="19916"/>
                  <a:pt x="8272" y="19740"/>
                </a:cubicBezTo>
                <a:cubicBezTo>
                  <a:pt x="7966" y="19396"/>
                  <a:pt x="7919" y="19166"/>
                  <a:pt x="8109" y="18955"/>
                </a:cubicBezTo>
                <a:cubicBezTo>
                  <a:pt x="8216" y="18835"/>
                  <a:pt x="8303" y="18892"/>
                  <a:pt x="8948" y="19503"/>
                </a:cubicBezTo>
                <a:cubicBezTo>
                  <a:pt x="9847" y="20355"/>
                  <a:pt x="10919" y="21159"/>
                  <a:pt x="11536" y="21446"/>
                </a:cubicBezTo>
                <a:lnTo>
                  <a:pt x="11869" y="21600"/>
                </a:lnTo>
                <a:cubicBezTo>
                  <a:pt x="11887" y="21594"/>
                  <a:pt x="11894" y="21588"/>
                  <a:pt x="11887" y="21580"/>
                </a:cubicBezTo>
                <a:cubicBezTo>
                  <a:pt x="11835" y="21527"/>
                  <a:pt x="11431" y="21116"/>
                  <a:pt x="10989" y="20665"/>
                </a:cubicBezTo>
                <a:cubicBezTo>
                  <a:pt x="9256" y="18902"/>
                  <a:pt x="8252" y="17417"/>
                  <a:pt x="8422" y="16867"/>
                </a:cubicBezTo>
                <a:cubicBezTo>
                  <a:pt x="8503" y="16603"/>
                  <a:pt x="8785" y="16414"/>
                  <a:pt x="9014" y="16473"/>
                </a:cubicBezTo>
                <a:cubicBezTo>
                  <a:pt x="9252" y="16535"/>
                  <a:pt x="10095" y="17273"/>
                  <a:pt x="10697" y="17947"/>
                </a:cubicBezTo>
                <a:cubicBezTo>
                  <a:pt x="11504" y="18849"/>
                  <a:pt x="11509" y="18851"/>
                  <a:pt x="11292" y="18326"/>
                </a:cubicBezTo>
                <a:cubicBezTo>
                  <a:pt x="10756" y="17029"/>
                  <a:pt x="10581" y="16018"/>
                  <a:pt x="10875" y="15925"/>
                </a:cubicBezTo>
                <a:cubicBezTo>
                  <a:pt x="11087" y="15859"/>
                  <a:pt x="11350" y="16087"/>
                  <a:pt x="11848" y="16767"/>
                </a:cubicBezTo>
                <a:cubicBezTo>
                  <a:pt x="12189" y="17231"/>
                  <a:pt x="12296" y="17333"/>
                  <a:pt x="12320" y="17205"/>
                </a:cubicBezTo>
                <a:cubicBezTo>
                  <a:pt x="12374" y="16923"/>
                  <a:pt x="12147" y="16029"/>
                  <a:pt x="11951" y="15756"/>
                </a:cubicBezTo>
                <a:cubicBezTo>
                  <a:pt x="11823" y="15578"/>
                  <a:pt x="11795" y="15468"/>
                  <a:pt x="11860" y="15404"/>
                </a:cubicBezTo>
                <a:cubicBezTo>
                  <a:pt x="12126" y="15143"/>
                  <a:pt x="13746" y="14769"/>
                  <a:pt x="13937" y="14924"/>
                </a:cubicBezTo>
                <a:cubicBezTo>
                  <a:pt x="13996" y="14973"/>
                  <a:pt x="14147" y="14913"/>
                  <a:pt x="14367" y="14756"/>
                </a:cubicBezTo>
                <a:cubicBezTo>
                  <a:pt x="14554" y="14622"/>
                  <a:pt x="14850" y="14464"/>
                  <a:pt x="15022" y="14406"/>
                </a:cubicBezTo>
                <a:cubicBezTo>
                  <a:pt x="15196" y="14347"/>
                  <a:pt x="15433" y="14169"/>
                  <a:pt x="15554" y="14009"/>
                </a:cubicBezTo>
                <a:cubicBezTo>
                  <a:pt x="15750" y="13751"/>
                  <a:pt x="15783" y="13736"/>
                  <a:pt x="15888" y="13853"/>
                </a:cubicBezTo>
                <a:cubicBezTo>
                  <a:pt x="15990" y="13967"/>
                  <a:pt x="16025" y="13938"/>
                  <a:pt x="16171" y="13628"/>
                </a:cubicBezTo>
                <a:cubicBezTo>
                  <a:pt x="16263" y="13433"/>
                  <a:pt x="16412" y="13242"/>
                  <a:pt x="16504" y="13202"/>
                </a:cubicBezTo>
                <a:cubicBezTo>
                  <a:pt x="16644" y="13141"/>
                  <a:pt x="16836" y="12808"/>
                  <a:pt x="17036" y="12279"/>
                </a:cubicBezTo>
                <a:cubicBezTo>
                  <a:pt x="17072" y="12183"/>
                  <a:pt x="17099" y="12189"/>
                  <a:pt x="17207" y="12309"/>
                </a:cubicBezTo>
                <a:cubicBezTo>
                  <a:pt x="17302" y="12414"/>
                  <a:pt x="17337" y="12696"/>
                  <a:pt x="17328" y="13349"/>
                </a:cubicBezTo>
                <a:cubicBezTo>
                  <a:pt x="17312" y="14642"/>
                  <a:pt x="17501" y="14887"/>
                  <a:pt x="18864" y="15336"/>
                </a:cubicBezTo>
                <a:cubicBezTo>
                  <a:pt x="19183" y="15440"/>
                  <a:pt x="19640" y="15627"/>
                  <a:pt x="19880" y="15752"/>
                </a:cubicBezTo>
                <a:cubicBezTo>
                  <a:pt x="20392" y="16015"/>
                  <a:pt x="20774" y="16035"/>
                  <a:pt x="21202" y="15823"/>
                </a:cubicBezTo>
                <a:cubicBezTo>
                  <a:pt x="21600" y="15625"/>
                  <a:pt x="21589" y="15585"/>
                  <a:pt x="21166" y="15681"/>
                </a:cubicBezTo>
                <a:cubicBezTo>
                  <a:pt x="20928" y="15734"/>
                  <a:pt x="20795" y="15734"/>
                  <a:pt x="20724" y="15676"/>
                </a:cubicBezTo>
                <a:cubicBezTo>
                  <a:pt x="20668" y="15630"/>
                  <a:pt x="20654" y="15593"/>
                  <a:pt x="20697" y="15593"/>
                </a:cubicBezTo>
                <a:cubicBezTo>
                  <a:pt x="20740" y="15593"/>
                  <a:pt x="20726" y="15543"/>
                  <a:pt x="20667" y="15485"/>
                </a:cubicBezTo>
                <a:cubicBezTo>
                  <a:pt x="20582" y="15402"/>
                  <a:pt x="20612" y="15352"/>
                  <a:pt x="20799" y="15252"/>
                </a:cubicBezTo>
                <a:cubicBezTo>
                  <a:pt x="21097" y="15093"/>
                  <a:pt x="21112" y="14781"/>
                  <a:pt x="20835" y="14540"/>
                </a:cubicBezTo>
                <a:cubicBezTo>
                  <a:pt x="20615" y="14349"/>
                  <a:pt x="20656" y="14081"/>
                  <a:pt x="20895" y="14156"/>
                </a:cubicBezTo>
                <a:cubicBezTo>
                  <a:pt x="20978" y="14182"/>
                  <a:pt x="21037" y="14156"/>
                  <a:pt x="21037" y="14095"/>
                </a:cubicBezTo>
                <a:cubicBezTo>
                  <a:pt x="21037" y="14037"/>
                  <a:pt x="20865" y="13934"/>
                  <a:pt x="20655" y="13865"/>
                </a:cubicBezTo>
                <a:cubicBezTo>
                  <a:pt x="20444" y="13796"/>
                  <a:pt x="20295" y="13706"/>
                  <a:pt x="20327" y="13664"/>
                </a:cubicBezTo>
                <a:cubicBezTo>
                  <a:pt x="20424" y="13536"/>
                  <a:pt x="20808" y="13579"/>
                  <a:pt x="21070" y="13747"/>
                </a:cubicBezTo>
                <a:cubicBezTo>
                  <a:pt x="21280" y="13882"/>
                  <a:pt x="21319" y="13890"/>
                  <a:pt x="21319" y="13787"/>
                </a:cubicBezTo>
                <a:cubicBezTo>
                  <a:pt x="21319" y="13719"/>
                  <a:pt x="21218" y="13630"/>
                  <a:pt x="21094" y="13591"/>
                </a:cubicBezTo>
                <a:cubicBezTo>
                  <a:pt x="20823" y="13507"/>
                  <a:pt x="20714" y="13386"/>
                  <a:pt x="20847" y="13319"/>
                </a:cubicBezTo>
                <a:cubicBezTo>
                  <a:pt x="20984" y="13250"/>
                  <a:pt x="20968" y="12813"/>
                  <a:pt x="20829" y="12837"/>
                </a:cubicBezTo>
                <a:cubicBezTo>
                  <a:pt x="20767" y="12848"/>
                  <a:pt x="20701" y="12787"/>
                  <a:pt x="20682" y="12703"/>
                </a:cubicBezTo>
                <a:cubicBezTo>
                  <a:pt x="20662" y="12618"/>
                  <a:pt x="20589" y="12446"/>
                  <a:pt x="20520" y="12318"/>
                </a:cubicBezTo>
                <a:cubicBezTo>
                  <a:pt x="20413" y="12120"/>
                  <a:pt x="20422" y="11989"/>
                  <a:pt x="20580" y="11393"/>
                </a:cubicBezTo>
                <a:cubicBezTo>
                  <a:pt x="20717" y="10874"/>
                  <a:pt x="20748" y="10524"/>
                  <a:pt x="20712" y="9999"/>
                </a:cubicBezTo>
                <a:cubicBezTo>
                  <a:pt x="20667" y="9347"/>
                  <a:pt x="20453" y="8681"/>
                  <a:pt x="20267" y="8567"/>
                </a:cubicBezTo>
                <a:cubicBezTo>
                  <a:pt x="20332" y="8634"/>
                  <a:pt x="20387" y="8764"/>
                  <a:pt x="20418" y="8932"/>
                </a:cubicBezTo>
                <a:cubicBezTo>
                  <a:pt x="20498" y="9364"/>
                  <a:pt x="20343" y="9573"/>
                  <a:pt x="20189" y="9242"/>
                </a:cubicBezTo>
                <a:cubicBezTo>
                  <a:pt x="20135" y="9127"/>
                  <a:pt x="20090" y="9004"/>
                  <a:pt x="20090" y="8968"/>
                </a:cubicBezTo>
                <a:cubicBezTo>
                  <a:pt x="20090" y="8933"/>
                  <a:pt x="19941" y="8759"/>
                  <a:pt x="19759" y="8582"/>
                </a:cubicBezTo>
                <a:cubicBezTo>
                  <a:pt x="19577" y="8404"/>
                  <a:pt x="19429" y="8229"/>
                  <a:pt x="19429" y="8193"/>
                </a:cubicBezTo>
                <a:cubicBezTo>
                  <a:pt x="19429" y="8029"/>
                  <a:pt x="19622" y="8062"/>
                  <a:pt x="19825" y="8259"/>
                </a:cubicBezTo>
                <a:cubicBezTo>
                  <a:pt x="19909" y="8339"/>
                  <a:pt x="20002" y="8408"/>
                  <a:pt x="20087" y="8459"/>
                </a:cubicBezTo>
                <a:cubicBezTo>
                  <a:pt x="19743" y="8153"/>
                  <a:pt x="18877" y="7042"/>
                  <a:pt x="18692" y="6639"/>
                </a:cubicBezTo>
                <a:cubicBezTo>
                  <a:pt x="18463" y="6140"/>
                  <a:pt x="18385" y="5488"/>
                  <a:pt x="18551" y="5442"/>
                </a:cubicBezTo>
                <a:cubicBezTo>
                  <a:pt x="18615" y="5425"/>
                  <a:pt x="18761" y="5567"/>
                  <a:pt x="18876" y="5760"/>
                </a:cubicBezTo>
                <a:cubicBezTo>
                  <a:pt x="18991" y="5952"/>
                  <a:pt x="19120" y="6091"/>
                  <a:pt x="19164" y="6069"/>
                </a:cubicBezTo>
                <a:cubicBezTo>
                  <a:pt x="19276" y="6012"/>
                  <a:pt x="19251" y="4158"/>
                  <a:pt x="19131" y="3641"/>
                </a:cubicBezTo>
                <a:cubicBezTo>
                  <a:pt x="19076" y="3403"/>
                  <a:pt x="18931" y="3074"/>
                  <a:pt x="18809" y="2910"/>
                </a:cubicBezTo>
                <a:cubicBezTo>
                  <a:pt x="18687" y="2745"/>
                  <a:pt x="18460" y="2414"/>
                  <a:pt x="18302" y="2173"/>
                </a:cubicBezTo>
                <a:cubicBezTo>
                  <a:pt x="18105" y="1871"/>
                  <a:pt x="17872" y="1657"/>
                  <a:pt x="17562" y="1485"/>
                </a:cubicBezTo>
                <a:cubicBezTo>
                  <a:pt x="17314" y="1348"/>
                  <a:pt x="16836" y="1005"/>
                  <a:pt x="16498" y="722"/>
                </a:cubicBezTo>
                <a:cubicBezTo>
                  <a:pt x="15922" y="240"/>
                  <a:pt x="15849" y="205"/>
                  <a:pt x="15362" y="159"/>
                </a:cubicBezTo>
                <a:cubicBezTo>
                  <a:pt x="14575" y="84"/>
                  <a:pt x="13803" y="99"/>
                  <a:pt x="13354" y="196"/>
                </a:cubicBezTo>
                <a:cubicBezTo>
                  <a:pt x="12998" y="273"/>
                  <a:pt x="12909" y="262"/>
                  <a:pt x="12594" y="117"/>
                </a:cubicBezTo>
                <a:cubicBezTo>
                  <a:pt x="12471" y="61"/>
                  <a:pt x="12370" y="24"/>
                  <a:pt x="12056" y="0"/>
                </a:cubicBezTo>
                <a:close/>
                <a:moveTo>
                  <a:pt x="14671" y="193"/>
                </a:moveTo>
                <a:cubicBezTo>
                  <a:pt x="14923" y="201"/>
                  <a:pt x="15009" y="270"/>
                  <a:pt x="15326" y="536"/>
                </a:cubicBezTo>
                <a:cubicBezTo>
                  <a:pt x="15664" y="820"/>
                  <a:pt x="15803" y="886"/>
                  <a:pt x="15990" y="856"/>
                </a:cubicBezTo>
                <a:cubicBezTo>
                  <a:pt x="16166" y="829"/>
                  <a:pt x="16264" y="869"/>
                  <a:pt x="16378" y="1011"/>
                </a:cubicBezTo>
                <a:cubicBezTo>
                  <a:pt x="16462" y="1115"/>
                  <a:pt x="16747" y="1300"/>
                  <a:pt x="17012" y="1422"/>
                </a:cubicBezTo>
                <a:cubicBezTo>
                  <a:pt x="17703" y="1740"/>
                  <a:pt x="18152" y="2139"/>
                  <a:pt x="18157" y="2442"/>
                </a:cubicBezTo>
                <a:cubicBezTo>
                  <a:pt x="18159" y="2581"/>
                  <a:pt x="18206" y="2682"/>
                  <a:pt x="18265" y="2672"/>
                </a:cubicBezTo>
                <a:cubicBezTo>
                  <a:pt x="18323" y="2663"/>
                  <a:pt x="18510" y="2825"/>
                  <a:pt x="18677" y="3037"/>
                </a:cubicBezTo>
                <a:cubicBezTo>
                  <a:pt x="18910" y="3332"/>
                  <a:pt x="18989" y="3537"/>
                  <a:pt x="19026" y="3913"/>
                </a:cubicBezTo>
                <a:cubicBezTo>
                  <a:pt x="19095" y="4616"/>
                  <a:pt x="18935" y="4620"/>
                  <a:pt x="18542" y="3927"/>
                </a:cubicBezTo>
                <a:cubicBezTo>
                  <a:pt x="18362" y="3610"/>
                  <a:pt x="18106" y="3231"/>
                  <a:pt x="17971" y="3086"/>
                </a:cubicBezTo>
                <a:cubicBezTo>
                  <a:pt x="17667" y="2761"/>
                  <a:pt x="16842" y="2396"/>
                  <a:pt x="16026" y="2224"/>
                </a:cubicBezTo>
                <a:cubicBezTo>
                  <a:pt x="15688" y="2153"/>
                  <a:pt x="15276" y="2051"/>
                  <a:pt x="15110" y="1994"/>
                </a:cubicBezTo>
                <a:cubicBezTo>
                  <a:pt x="14853" y="1907"/>
                  <a:pt x="14814" y="1907"/>
                  <a:pt x="14857" y="1999"/>
                </a:cubicBezTo>
                <a:cubicBezTo>
                  <a:pt x="14934" y="2163"/>
                  <a:pt x="15442" y="2386"/>
                  <a:pt x="16062" y="2530"/>
                </a:cubicBezTo>
                <a:cubicBezTo>
                  <a:pt x="16716" y="2682"/>
                  <a:pt x="17422" y="3204"/>
                  <a:pt x="17899" y="3883"/>
                </a:cubicBezTo>
                <a:cubicBezTo>
                  <a:pt x="18191" y="4301"/>
                  <a:pt x="18371" y="4992"/>
                  <a:pt x="18253" y="5242"/>
                </a:cubicBezTo>
                <a:cubicBezTo>
                  <a:pt x="18201" y="5353"/>
                  <a:pt x="18155" y="5339"/>
                  <a:pt x="17908" y="5146"/>
                </a:cubicBezTo>
                <a:lnTo>
                  <a:pt x="17619" y="4921"/>
                </a:lnTo>
                <a:lnTo>
                  <a:pt x="17685" y="5538"/>
                </a:lnTo>
                <a:cubicBezTo>
                  <a:pt x="17722" y="5877"/>
                  <a:pt x="17832" y="6321"/>
                  <a:pt x="17929" y="6524"/>
                </a:cubicBezTo>
                <a:cubicBezTo>
                  <a:pt x="18143" y="6974"/>
                  <a:pt x="18153" y="7407"/>
                  <a:pt x="17959" y="8090"/>
                </a:cubicBezTo>
                <a:cubicBezTo>
                  <a:pt x="17877" y="8375"/>
                  <a:pt x="17819" y="8713"/>
                  <a:pt x="17830" y="8844"/>
                </a:cubicBezTo>
                <a:cubicBezTo>
                  <a:pt x="17852" y="9097"/>
                  <a:pt x="17789" y="9243"/>
                  <a:pt x="17289" y="10084"/>
                </a:cubicBezTo>
                <a:cubicBezTo>
                  <a:pt x="17065" y="10463"/>
                  <a:pt x="16970" y="10731"/>
                  <a:pt x="16970" y="10985"/>
                </a:cubicBezTo>
                <a:cubicBezTo>
                  <a:pt x="16970" y="11254"/>
                  <a:pt x="16925" y="11373"/>
                  <a:pt x="16790" y="11450"/>
                </a:cubicBezTo>
                <a:cubicBezTo>
                  <a:pt x="16691" y="11506"/>
                  <a:pt x="16594" y="11654"/>
                  <a:pt x="16576" y="11780"/>
                </a:cubicBezTo>
                <a:cubicBezTo>
                  <a:pt x="16558" y="11912"/>
                  <a:pt x="16494" y="12002"/>
                  <a:pt x="16426" y="11990"/>
                </a:cubicBezTo>
                <a:cubicBezTo>
                  <a:pt x="16361" y="11980"/>
                  <a:pt x="16309" y="12038"/>
                  <a:pt x="16309" y="12120"/>
                </a:cubicBezTo>
                <a:cubicBezTo>
                  <a:pt x="16309" y="12289"/>
                  <a:pt x="16160" y="12395"/>
                  <a:pt x="16077" y="12287"/>
                </a:cubicBezTo>
                <a:cubicBezTo>
                  <a:pt x="16047" y="12247"/>
                  <a:pt x="15996" y="11943"/>
                  <a:pt x="15963" y="11611"/>
                </a:cubicBezTo>
                <a:cubicBezTo>
                  <a:pt x="15929" y="11279"/>
                  <a:pt x="15844" y="10939"/>
                  <a:pt x="15774" y="10855"/>
                </a:cubicBezTo>
                <a:cubicBezTo>
                  <a:pt x="15703" y="10771"/>
                  <a:pt x="15648" y="10642"/>
                  <a:pt x="15648" y="10566"/>
                </a:cubicBezTo>
                <a:cubicBezTo>
                  <a:pt x="15648" y="10491"/>
                  <a:pt x="15602" y="10429"/>
                  <a:pt x="15548" y="10429"/>
                </a:cubicBezTo>
                <a:cubicBezTo>
                  <a:pt x="15494" y="10429"/>
                  <a:pt x="15304" y="10308"/>
                  <a:pt x="15122" y="10160"/>
                </a:cubicBezTo>
                <a:cubicBezTo>
                  <a:pt x="14765" y="9869"/>
                  <a:pt x="14509" y="9821"/>
                  <a:pt x="14319" y="10008"/>
                </a:cubicBezTo>
                <a:cubicBezTo>
                  <a:pt x="14212" y="10113"/>
                  <a:pt x="14176" y="10108"/>
                  <a:pt x="13985" y="9962"/>
                </a:cubicBezTo>
                <a:cubicBezTo>
                  <a:pt x="13867" y="9871"/>
                  <a:pt x="13792" y="9747"/>
                  <a:pt x="13820" y="9688"/>
                </a:cubicBezTo>
                <a:cubicBezTo>
                  <a:pt x="13848" y="9628"/>
                  <a:pt x="13817" y="9528"/>
                  <a:pt x="13751" y="9463"/>
                </a:cubicBezTo>
                <a:cubicBezTo>
                  <a:pt x="13649" y="9363"/>
                  <a:pt x="13680" y="9305"/>
                  <a:pt x="13952" y="9098"/>
                </a:cubicBezTo>
                <a:cubicBezTo>
                  <a:pt x="14275" y="8853"/>
                  <a:pt x="14277" y="8854"/>
                  <a:pt x="14045" y="8826"/>
                </a:cubicBezTo>
                <a:cubicBezTo>
                  <a:pt x="13882" y="8807"/>
                  <a:pt x="13760" y="8856"/>
                  <a:pt x="13634" y="8998"/>
                </a:cubicBezTo>
                <a:cubicBezTo>
                  <a:pt x="13431" y="9224"/>
                  <a:pt x="13263" y="9251"/>
                  <a:pt x="13093" y="9083"/>
                </a:cubicBezTo>
                <a:cubicBezTo>
                  <a:pt x="12998" y="8990"/>
                  <a:pt x="13006" y="8959"/>
                  <a:pt x="13132" y="8919"/>
                </a:cubicBezTo>
                <a:cubicBezTo>
                  <a:pt x="13252" y="8882"/>
                  <a:pt x="13264" y="8848"/>
                  <a:pt x="13180" y="8765"/>
                </a:cubicBezTo>
                <a:cubicBezTo>
                  <a:pt x="13046" y="8634"/>
                  <a:pt x="12791" y="8626"/>
                  <a:pt x="12639" y="8751"/>
                </a:cubicBezTo>
                <a:cubicBezTo>
                  <a:pt x="12550" y="8823"/>
                  <a:pt x="12494" y="8819"/>
                  <a:pt x="12389" y="8731"/>
                </a:cubicBezTo>
                <a:cubicBezTo>
                  <a:pt x="12286" y="8645"/>
                  <a:pt x="12274" y="8541"/>
                  <a:pt x="12338" y="8273"/>
                </a:cubicBezTo>
                <a:cubicBezTo>
                  <a:pt x="12487" y="7656"/>
                  <a:pt x="12422" y="7604"/>
                  <a:pt x="12185" y="8156"/>
                </a:cubicBezTo>
                <a:cubicBezTo>
                  <a:pt x="11905" y="8805"/>
                  <a:pt x="11922" y="8955"/>
                  <a:pt x="12284" y="9118"/>
                </a:cubicBezTo>
                <a:cubicBezTo>
                  <a:pt x="12700" y="9305"/>
                  <a:pt x="12680" y="9402"/>
                  <a:pt x="12179" y="9610"/>
                </a:cubicBezTo>
                <a:cubicBezTo>
                  <a:pt x="11928" y="9713"/>
                  <a:pt x="11621" y="9887"/>
                  <a:pt x="11497" y="9996"/>
                </a:cubicBezTo>
                <a:cubicBezTo>
                  <a:pt x="11372" y="10105"/>
                  <a:pt x="11064" y="10248"/>
                  <a:pt x="10811" y="10317"/>
                </a:cubicBezTo>
                <a:cubicBezTo>
                  <a:pt x="10433" y="10419"/>
                  <a:pt x="10352" y="10476"/>
                  <a:pt x="10352" y="10627"/>
                </a:cubicBezTo>
                <a:cubicBezTo>
                  <a:pt x="10352" y="10729"/>
                  <a:pt x="10228" y="10924"/>
                  <a:pt x="10078" y="11063"/>
                </a:cubicBezTo>
                <a:cubicBezTo>
                  <a:pt x="9928" y="11202"/>
                  <a:pt x="9791" y="11385"/>
                  <a:pt x="9771" y="11469"/>
                </a:cubicBezTo>
                <a:cubicBezTo>
                  <a:pt x="9721" y="11684"/>
                  <a:pt x="9479" y="11663"/>
                  <a:pt x="9342" y="11430"/>
                </a:cubicBezTo>
                <a:cubicBezTo>
                  <a:pt x="9280" y="11323"/>
                  <a:pt x="9185" y="10924"/>
                  <a:pt x="9134" y="10544"/>
                </a:cubicBezTo>
                <a:cubicBezTo>
                  <a:pt x="9084" y="10164"/>
                  <a:pt x="8934" y="9438"/>
                  <a:pt x="8798" y="8929"/>
                </a:cubicBezTo>
                <a:cubicBezTo>
                  <a:pt x="8537" y="7945"/>
                  <a:pt x="8489" y="7158"/>
                  <a:pt x="8647" y="6389"/>
                </a:cubicBezTo>
                <a:cubicBezTo>
                  <a:pt x="8709" y="6088"/>
                  <a:pt x="8708" y="5903"/>
                  <a:pt x="8647" y="5853"/>
                </a:cubicBezTo>
                <a:cubicBezTo>
                  <a:pt x="8596" y="5812"/>
                  <a:pt x="8554" y="5695"/>
                  <a:pt x="8554" y="5596"/>
                </a:cubicBezTo>
                <a:cubicBezTo>
                  <a:pt x="8554" y="5339"/>
                  <a:pt x="8819" y="4863"/>
                  <a:pt x="8930" y="4919"/>
                </a:cubicBezTo>
                <a:cubicBezTo>
                  <a:pt x="8981" y="4945"/>
                  <a:pt x="9042" y="4888"/>
                  <a:pt x="9065" y="4791"/>
                </a:cubicBezTo>
                <a:cubicBezTo>
                  <a:pt x="9161" y="4391"/>
                  <a:pt x="9397" y="3601"/>
                  <a:pt x="9462" y="3458"/>
                </a:cubicBezTo>
                <a:cubicBezTo>
                  <a:pt x="9518" y="3333"/>
                  <a:pt x="9476" y="3347"/>
                  <a:pt x="9242" y="3524"/>
                </a:cubicBezTo>
                <a:cubicBezTo>
                  <a:pt x="9035" y="3681"/>
                  <a:pt x="8933" y="3714"/>
                  <a:pt x="8882" y="3646"/>
                </a:cubicBezTo>
                <a:cubicBezTo>
                  <a:pt x="8836" y="3585"/>
                  <a:pt x="9065" y="3350"/>
                  <a:pt x="9522" y="2985"/>
                </a:cubicBezTo>
                <a:cubicBezTo>
                  <a:pt x="9913" y="2674"/>
                  <a:pt x="10202" y="2418"/>
                  <a:pt x="10165" y="2418"/>
                </a:cubicBezTo>
                <a:cubicBezTo>
                  <a:pt x="10128" y="2418"/>
                  <a:pt x="9890" y="2470"/>
                  <a:pt x="9636" y="2533"/>
                </a:cubicBezTo>
                <a:cubicBezTo>
                  <a:pt x="9006" y="2687"/>
                  <a:pt x="8899" y="2577"/>
                  <a:pt x="9318" y="2210"/>
                </a:cubicBezTo>
                <a:cubicBezTo>
                  <a:pt x="9498" y="2053"/>
                  <a:pt x="9567" y="1971"/>
                  <a:pt x="9474" y="2029"/>
                </a:cubicBezTo>
                <a:cubicBezTo>
                  <a:pt x="9371" y="2092"/>
                  <a:pt x="9268" y="2108"/>
                  <a:pt x="9215" y="2065"/>
                </a:cubicBezTo>
                <a:cubicBezTo>
                  <a:pt x="9163" y="2022"/>
                  <a:pt x="9312" y="1828"/>
                  <a:pt x="9594" y="1571"/>
                </a:cubicBezTo>
                <a:cubicBezTo>
                  <a:pt x="9850" y="1338"/>
                  <a:pt x="10061" y="1107"/>
                  <a:pt x="10063" y="1057"/>
                </a:cubicBezTo>
                <a:cubicBezTo>
                  <a:pt x="10069" y="925"/>
                  <a:pt x="10743" y="514"/>
                  <a:pt x="11253" y="330"/>
                </a:cubicBezTo>
                <a:cubicBezTo>
                  <a:pt x="11679" y="177"/>
                  <a:pt x="11712" y="174"/>
                  <a:pt x="12113" y="299"/>
                </a:cubicBezTo>
                <a:cubicBezTo>
                  <a:pt x="12698" y="481"/>
                  <a:pt x="12897" y="876"/>
                  <a:pt x="12582" y="1228"/>
                </a:cubicBezTo>
                <a:cubicBezTo>
                  <a:pt x="12494" y="1326"/>
                  <a:pt x="12478" y="1410"/>
                  <a:pt x="12537" y="1468"/>
                </a:cubicBezTo>
                <a:cubicBezTo>
                  <a:pt x="12600" y="1530"/>
                  <a:pt x="12490" y="1647"/>
                  <a:pt x="12176" y="1850"/>
                </a:cubicBezTo>
                <a:cubicBezTo>
                  <a:pt x="11508" y="2281"/>
                  <a:pt x="11495" y="2297"/>
                  <a:pt x="11960" y="2109"/>
                </a:cubicBezTo>
                <a:cubicBezTo>
                  <a:pt x="12194" y="2015"/>
                  <a:pt x="12555" y="1825"/>
                  <a:pt x="12765" y="1686"/>
                </a:cubicBezTo>
                <a:cubicBezTo>
                  <a:pt x="13113" y="1456"/>
                  <a:pt x="13164" y="1443"/>
                  <a:pt x="13333" y="1547"/>
                </a:cubicBezTo>
                <a:cubicBezTo>
                  <a:pt x="13435" y="1609"/>
                  <a:pt x="13645" y="1713"/>
                  <a:pt x="13799" y="1779"/>
                </a:cubicBezTo>
                <a:lnTo>
                  <a:pt x="14076" y="1899"/>
                </a:lnTo>
                <a:lnTo>
                  <a:pt x="13910" y="1691"/>
                </a:lnTo>
                <a:cubicBezTo>
                  <a:pt x="13818" y="1576"/>
                  <a:pt x="13766" y="1430"/>
                  <a:pt x="13796" y="1368"/>
                </a:cubicBezTo>
                <a:cubicBezTo>
                  <a:pt x="13825" y="1305"/>
                  <a:pt x="13755" y="1152"/>
                  <a:pt x="13643" y="1028"/>
                </a:cubicBezTo>
                <a:cubicBezTo>
                  <a:pt x="13441" y="806"/>
                  <a:pt x="13440" y="801"/>
                  <a:pt x="13619" y="641"/>
                </a:cubicBezTo>
                <a:cubicBezTo>
                  <a:pt x="13718" y="552"/>
                  <a:pt x="13801" y="420"/>
                  <a:pt x="13802" y="350"/>
                </a:cubicBezTo>
                <a:cubicBezTo>
                  <a:pt x="13803" y="248"/>
                  <a:pt x="13914" y="217"/>
                  <a:pt x="14349" y="198"/>
                </a:cubicBezTo>
                <a:cubicBezTo>
                  <a:pt x="14484" y="192"/>
                  <a:pt x="14588" y="191"/>
                  <a:pt x="14671" y="193"/>
                </a:cubicBezTo>
                <a:close/>
                <a:moveTo>
                  <a:pt x="15425" y="1402"/>
                </a:moveTo>
                <a:cubicBezTo>
                  <a:pt x="15407" y="1399"/>
                  <a:pt x="15402" y="1404"/>
                  <a:pt x="15410" y="1414"/>
                </a:cubicBezTo>
                <a:cubicBezTo>
                  <a:pt x="15496" y="1527"/>
                  <a:pt x="16259" y="1883"/>
                  <a:pt x="17018" y="2161"/>
                </a:cubicBezTo>
                <a:cubicBezTo>
                  <a:pt x="17382" y="2294"/>
                  <a:pt x="17690" y="2406"/>
                  <a:pt x="17703" y="2410"/>
                </a:cubicBezTo>
                <a:cubicBezTo>
                  <a:pt x="17716" y="2415"/>
                  <a:pt x="17727" y="2405"/>
                  <a:pt x="17727" y="2388"/>
                </a:cubicBezTo>
                <a:cubicBezTo>
                  <a:pt x="17727" y="2337"/>
                  <a:pt x="17137" y="2071"/>
                  <a:pt x="16727" y="1938"/>
                </a:cubicBezTo>
                <a:cubicBezTo>
                  <a:pt x="16516" y="1870"/>
                  <a:pt x="16119" y="1707"/>
                  <a:pt x="15846" y="1576"/>
                </a:cubicBezTo>
                <a:cubicBezTo>
                  <a:pt x="15641" y="1478"/>
                  <a:pt x="15479" y="1411"/>
                  <a:pt x="15425" y="1402"/>
                </a:cubicBezTo>
                <a:close/>
                <a:moveTo>
                  <a:pt x="15134" y="5349"/>
                </a:moveTo>
                <a:cubicBezTo>
                  <a:pt x="14597" y="5338"/>
                  <a:pt x="14133" y="5411"/>
                  <a:pt x="14133" y="5550"/>
                </a:cubicBezTo>
                <a:cubicBezTo>
                  <a:pt x="14133" y="5609"/>
                  <a:pt x="14240" y="5691"/>
                  <a:pt x="14370" y="5731"/>
                </a:cubicBezTo>
                <a:cubicBezTo>
                  <a:pt x="14679" y="5827"/>
                  <a:pt x="14671" y="5853"/>
                  <a:pt x="14277" y="6005"/>
                </a:cubicBezTo>
                <a:cubicBezTo>
                  <a:pt x="13909" y="6147"/>
                  <a:pt x="13845" y="6308"/>
                  <a:pt x="14133" y="6370"/>
                </a:cubicBezTo>
                <a:cubicBezTo>
                  <a:pt x="14237" y="6392"/>
                  <a:pt x="14322" y="6466"/>
                  <a:pt x="14322" y="6534"/>
                </a:cubicBezTo>
                <a:cubicBezTo>
                  <a:pt x="14322" y="6716"/>
                  <a:pt x="14487" y="6681"/>
                  <a:pt x="14662" y="6463"/>
                </a:cubicBezTo>
                <a:cubicBezTo>
                  <a:pt x="14849" y="6230"/>
                  <a:pt x="14986" y="6216"/>
                  <a:pt x="15052" y="6423"/>
                </a:cubicBezTo>
                <a:cubicBezTo>
                  <a:pt x="15107" y="6593"/>
                  <a:pt x="15221" y="6624"/>
                  <a:pt x="15320" y="6494"/>
                </a:cubicBezTo>
                <a:cubicBezTo>
                  <a:pt x="15355" y="6448"/>
                  <a:pt x="15465" y="6429"/>
                  <a:pt x="15563" y="6450"/>
                </a:cubicBezTo>
                <a:cubicBezTo>
                  <a:pt x="15661" y="6471"/>
                  <a:pt x="15765" y="6457"/>
                  <a:pt x="15795" y="6419"/>
                </a:cubicBezTo>
                <a:cubicBezTo>
                  <a:pt x="15880" y="6306"/>
                  <a:pt x="16217" y="6337"/>
                  <a:pt x="16276" y="6463"/>
                </a:cubicBezTo>
                <a:cubicBezTo>
                  <a:pt x="16306" y="6526"/>
                  <a:pt x="16389" y="6578"/>
                  <a:pt x="16465" y="6578"/>
                </a:cubicBezTo>
                <a:cubicBezTo>
                  <a:pt x="16540" y="6578"/>
                  <a:pt x="16577" y="6544"/>
                  <a:pt x="16543" y="6499"/>
                </a:cubicBezTo>
                <a:cubicBezTo>
                  <a:pt x="16509" y="6455"/>
                  <a:pt x="16531" y="6370"/>
                  <a:pt x="16591" y="6311"/>
                </a:cubicBezTo>
                <a:cubicBezTo>
                  <a:pt x="16706" y="6198"/>
                  <a:pt x="16600" y="6124"/>
                  <a:pt x="16080" y="5963"/>
                </a:cubicBezTo>
                <a:cubicBezTo>
                  <a:pt x="15901" y="5908"/>
                  <a:pt x="15844" y="5913"/>
                  <a:pt x="15861" y="5983"/>
                </a:cubicBezTo>
                <a:cubicBezTo>
                  <a:pt x="15876" y="6046"/>
                  <a:pt x="15743" y="6078"/>
                  <a:pt x="15461" y="6078"/>
                </a:cubicBezTo>
                <a:cubicBezTo>
                  <a:pt x="15073" y="6078"/>
                  <a:pt x="15038" y="6062"/>
                  <a:pt x="15037" y="5885"/>
                </a:cubicBezTo>
                <a:cubicBezTo>
                  <a:pt x="15037" y="5716"/>
                  <a:pt x="15092" y="5684"/>
                  <a:pt x="15491" y="5621"/>
                </a:cubicBezTo>
                <a:cubicBezTo>
                  <a:pt x="15788" y="5574"/>
                  <a:pt x="16075" y="5576"/>
                  <a:pt x="16315" y="5628"/>
                </a:cubicBezTo>
                <a:cubicBezTo>
                  <a:pt x="16856" y="5746"/>
                  <a:pt x="16665" y="5601"/>
                  <a:pt x="16098" y="5464"/>
                </a:cubicBezTo>
                <a:cubicBezTo>
                  <a:pt x="15806" y="5394"/>
                  <a:pt x="15457" y="5356"/>
                  <a:pt x="15134" y="5349"/>
                </a:cubicBezTo>
                <a:close/>
                <a:moveTo>
                  <a:pt x="11800" y="5406"/>
                </a:moveTo>
                <a:cubicBezTo>
                  <a:pt x="11372" y="5390"/>
                  <a:pt x="10813" y="5417"/>
                  <a:pt x="10297" y="5494"/>
                </a:cubicBezTo>
                <a:cubicBezTo>
                  <a:pt x="10294" y="5494"/>
                  <a:pt x="10294" y="5493"/>
                  <a:pt x="10291" y="5494"/>
                </a:cubicBezTo>
                <a:cubicBezTo>
                  <a:pt x="10334" y="5505"/>
                  <a:pt x="10385" y="5523"/>
                  <a:pt x="10451" y="5550"/>
                </a:cubicBezTo>
                <a:cubicBezTo>
                  <a:pt x="10605" y="5613"/>
                  <a:pt x="10730" y="5682"/>
                  <a:pt x="10730" y="5702"/>
                </a:cubicBezTo>
                <a:cubicBezTo>
                  <a:pt x="10730" y="5721"/>
                  <a:pt x="10529" y="5813"/>
                  <a:pt x="10282" y="5905"/>
                </a:cubicBezTo>
                <a:cubicBezTo>
                  <a:pt x="10035" y="5997"/>
                  <a:pt x="9803" y="6083"/>
                  <a:pt x="9768" y="6098"/>
                </a:cubicBezTo>
                <a:cubicBezTo>
                  <a:pt x="9734" y="6113"/>
                  <a:pt x="9680" y="6089"/>
                  <a:pt x="9648" y="6047"/>
                </a:cubicBezTo>
                <a:cubicBezTo>
                  <a:pt x="9616" y="6005"/>
                  <a:pt x="9721" y="5851"/>
                  <a:pt x="9880" y="5704"/>
                </a:cubicBezTo>
                <a:cubicBezTo>
                  <a:pt x="9975" y="5615"/>
                  <a:pt x="10035" y="5565"/>
                  <a:pt x="10090" y="5530"/>
                </a:cubicBezTo>
                <a:cubicBezTo>
                  <a:pt x="9818" y="5586"/>
                  <a:pt x="9648" y="5658"/>
                  <a:pt x="9525" y="5773"/>
                </a:cubicBezTo>
                <a:cubicBezTo>
                  <a:pt x="9284" y="5997"/>
                  <a:pt x="9238" y="6348"/>
                  <a:pt x="9450" y="6348"/>
                </a:cubicBezTo>
                <a:cubicBezTo>
                  <a:pt x="9525" y="6348"/>
                  <a:pt x="9619" y="6390"/>
                  <a:pt x="9660" y="6443"/>
                </a:cubicBezTo>
                <a:cubicBezTo>
                  <a:pt x="9769" y="6581"/>
                  <a:pt x="10282" y="6571"/>
                  <a:pt x="10421" y="6428"/>
                </a:cubicBezTo>
                <a:cubicBezTo>
                  <a:pt x="10524" y="6321"/>
                  <a:pt x="10561" y="6329"/>
                  <a:pt x="10724" y="6499"/>
                </a:cubicBezTo>
                <a:lnTo>
                  <a:pt x="10908" y="6693"/>
                </a:lnTo>
                <a:lnTo>
                  <a:pt x="11148" y="6507"/>
                </a:lnTo>
                <a:cubicBezTo>
                  <a:pt x="11281" y="6405"/>
                  <a:pt x="11391" y="6348"/>
                  <a:pt x="11391" y="6382"/>
                </a:cubicBezTo>
                <a:cubicBezTo>
                  <a:pt x="11391" y="6416"/>
                  <a:pt x="11454" y="6401"/>
                  <a:pt x="11530" y="6350"/>
                </a:cubicBezTo>
                <a:cubicBezTo>
                  <a:pt x="11605" y="6299"/>
                  <a:pt x="11724" y="6283"/>
                  <a:pt x="11791" y="6316"/>
                </a:cubicBezTo>
                <a:cubicBezTo>
                  <a:pt x="11891" y="6365"/>
                  <a:pt x="11888" y="6353"/>
                  <a:pt x="11788" y="6252"/>
                </a:cubicBezTo>
                <a:cubicBezTo>
                  <a:pt x="11629" y="6092"/>
                  <a:pt x="11794" y="6003"/>
                  <a:pt x="12047" y="6113"/>
                </a:cubicBezTo>
                <a:cubicBezTo>
                  <a:pt x="12321" y="6232"/>
                  <a:pt x="12524" y="6504"/>
                  <a:pt x="12537" y="6769"/>
                </a:cubicBezTo>
                <a:cubicBezTo>
                  <a:pt x="12547" y="6949"/>
                  <a:pt x="12567" y="6925"/>
                  <a:pt x="12621" y="6656"/>
                </a:cubicBezTo>
                <a:cubicBezTo>
                  <a:pt x="12706" y="6232"/>
                  <a:pt x="12668" y="6125"/>
                  <a:pt x="12350" y="5902"/>
                </a:cubicBezTo>
                <a:lnTo>
                  <a:pt x="12101" y="5729"/>
                </a:lnTo>
                <a:lnTo>
                  <a:pt x="12314" y="5682"/>
                </a:lnTo>
                <a:cubicBezTo>
                  <a:pt x="12431" y="5656"/>
                  <a:pt x="12525" y="5609"/>
                  <a:pt x="12525" y="5574"/>
                </a:cubicBezTo>
                <a:cubicBezTo>
                  <a:pt x="12525" y="5480"/>
                  <a:pt x="12228" y="5421"/>
                  <a:pt x="11800" y="5406"/>
                </a:cubicBezTo>
                <a:close/>
                <a:moveTo>
                  <a:pt x="7084" y="5990"/>
                </a:moveTo>
                <a:cubicBezTo>
                  <a:pt x="7111" y="5996"/>
                  <a:pt x="7137" y="6008"/>
                  <a:pt x="7160" y="6027"/>
                </a:cubicBezTo>
                <a:cubicBezTo>
                  <a:pt x="7261" y="6110"/>
                  <a:pt x="7237" y="6198"/>
                  <a:pt x="7084" y="6323"/>
                </a:cubicBezTo>
                <a:cubicBezTo>
                  <a:pt x="6929" y="6450"/>
                  <a:pt x="6837" y="6466"/>
                  <a:pt x="6769" y="6375"/>
                </a:cubicBezTo>
                <a:cubicBezTo>
                  <a:pt x="6663" y="6234"/>
                  <a:pt x="6834" y="6026"/>
                  <a:pt x="7003" y="5993"/>
                </a:cubicBezTo>
                <a:cubicBezTo>
                  <a:pt x="7031" y="5987"/>
                  <a:pt x="7058" y="5985"/>
                  <a:pt x="7084" y="5990"/>
                </a:cubicBezTo>
                <a:close/>
                <a:moveTo>
                  <a:pt x="12477" y="7307"/>
                </a:moveTo>
                <a:cubicBezTo>
                  <a:pt x="12460" y="7302"/>
                  <a:pt x="12446" y="7347"/>
                  <a:pt x="12446" y="7427"/>
                </a:cubicBezTo>
                <a:cubicBezTo>
                  <a:pt x="12446" y="7533"/>
                  <a:pt x="12469" y="7575"/>
                  <a:pt x="12495" y="7522"/>
                </a:cubicBezTo>
                <a:cubicBezTo>
                  <a:pt x="12522" y="7469"/>
                  <a:pt x="12522" y="7382"/>
                  <a:pt x="12495" y="7329"/>
                </a:cubicBezTo>
                <a:cubicBezTo>
                  <a:pt x="12489" y="7316"/>
                  <a:pt x="12483" y="7309"/>
                  <a:pt x="12477" y="7307"/>
                </a:cubicBezTo>
                <a:close/>
                <a:moveTo>
                  <a:pt x="18749" y="9005"/>
                </a:moveTo>
                <a:lnTo>
                  <a:pt x="18864" y="9211"/>
                </a:lnTo>
                <a:cubicBezTo>
                  <a:pt x="18936" y="9338"/>
                  <a:pt x="18956" y="9527"/>
                  <a:pt x="18915" y="9705"/>
                </a:cubicBezTo>
                <a:cubicBezTo>
                  <a:pt x="18869" y="9905"/>
                  <a:pt x="18696" y="10122"/>
                  <a:pt x="18356" y="10410"/>
                </a:cubicBezTo>
                <a:cubicBezTo>
                  <a:pt x="17848" y="10841"/>
                  <a:pt x="17727" y="10858"/>
                  <a:pt x="17727" y="10503"/>
                </a:cubicBezTo>
                <a:cubicBezTo>
                  <a:pt x="17727" y="10388"/>
                  <a:pt x="17663" y="10251"/>
                  <a:pt x="17583" y="10197"/>
                </a:cubicBezTo>
                <a:cubicBezTo>
                  <a:pt x="17421" y="10087"/>
                  <a:pt x="17443" y="9930"/>
                  <a:pt x="17622" y="9930"/>
                </a:cubicBezTo>
                <a:cubicBezTo>
                  <a:pt x="17686" y="9930"/>
                  <a:pt x="17967" y="9722"/>
                  <a:pt x="18244" y="9468"/>
                </a:cubicBezTo>
                <a:lnTo>
                  <a:pt x="18749" y="9005"/>
                </a:lnTo>
                <a:close/>
                <a:moveTo>
                  <a:pt x="12507" y="10635"/>
                </a:moveTo>
                <a:cubicBezTo>
                  <a:pt x="12808" y="10634"/>
                  <a:pt x="13196" y="10642"/>
                  <a:pt x="13709" y="10652"/>
                </a:cubicBezTo>
                <a:cubicBezTo>
                  <a:pt x="15313" y="10683"/>
                  <a:pt x="15408" y="10741"/>
                  <a:pt x="15693" y="11883"/>
                </a:cubicBezTo>
                <a:cubicBezTo>
                  <a:pt x="15809" y="12347"/>
                  <a:pt x="15824" y="12552"/>
                  <a:pt x="15750" y="12612"/>
                </a:cubicBezTo>
                <a:cubicBezTo>
                  <a:pt x="15693" y="12658"/>
                  <a:pt x="15648" y="12664"/>
                  <a:pt x="15648" y="12627"/>
                </a:cubicBezTo>
                <a:cubicBezTo>
                  <a:pt x="15648" y="12589"/>
                  <a:pt x="15586" y="12626"/>
                  <a:pt x="15512" y="12707"/>
                </a:cubicBezTo>
                <a:cubicBezTo>
                  <a:pt x="15384" y="12851"/>
                  <a:pt x="15375" y="12846"/>
                  <a:pt x="15257" y="12637"/>
                </a:cubicBezTo>
                <a:lnTo>
                  <a:pt x="15134" y="12414"/>
                </a:lnTo>
                <a:lnTo>
                  <a:pt x="15067" y="12614"/>
                </a:lnTo>
                <a:cubicBezTo>
                  <a:pt x="15031" y="12724"/>
                  <a:pt x="15039" y="12939"/>
                  <a:pt x="15082" y="13094"/>
                </a:cubicBezTo>
                <a:cubicBezTo>
                  <a:pt x="15149" y="13337"/>
                  <a:pt x="15134" y="13381"/>
                  <a:pt x="14977" y="13415"/>
                </a:cubicBezTo>
                <a:cubicBezTo>
                  <a:pt x="14877" y="13436"/>
                  <a:pt x="14797" y="13476"/>
                  <a:pt x="14797" y="13505"/>
                </a:cubicBezTo>
                <a:cubicBezTo>
                  <a:pt x="14797" y="13535"/>
                  <a:pt x="14741" y="13619"/>
                  <a:pt x="14674" y="13694"/>
                </a:cubicBezTo>
                <a:cubicBezTo>
                  <a:pt x="14559" y="13822"/>
                  <a:pt x="14545" y="13822"/>
                  <a:pt x="14391" y="13684"/>
                </a:cubicBezTo>
                <a:cubicBezTo>
                  <a:pt x="14302" y="13604"/>
                  <a:pt x="14226" y="13490"/>
                  <a:pt x="14223" y="13429"/>
                </a:cubicBezTo>
                <a:cubicBezTo>
                  <a:pt x="14219" y="13369"/>
                  <a:pt x="14175" y="13403"/>
                  <a:pt x="14124" y="13505"/>
                </a:cubicBezTo>
                <a:cubicBezTo>
                  <a:pt x="14004" y="13751"/>
                  <a:pt x="13909" y="13653"/>
                  <a:pt x="13709" y="13087"/>
                </a:cubicBezTo>
                <a:cubicBezTo>
                  <a:pt x="13563" y="12675"/>
                  <a:pt x="13534" y="12645"/>
                  <a:pt x="13459" y="12808"/>
                </a:cubicBezTo>
                <a:cubicBezTo>
                  <a:pt x="13389" y="12959"/>
                  <a:pt x="13350" y="12972"/>
                  <a:pt x="13234" y="12893"/>
                </a:cubicBezTo>
                <a:cubicBezTo>
                  <a:pt x="13140" y="12830"/>
                  <a:pt x="13093" y="12658"/>
                  <a:pt x="13093" y="12375"/>
                </a:cubicBezTo>
                <a:cubicBezTo>
                  <a:pt x="13093" y="11955"/>
                  <a:pt x="13091" y="11950"/>
                  <a:pt x="12906" y="12086"/>
                </a:cubicBezTo>
                <a:cubicBezTo>
                  <a:pt x="12756" y="12196"/>
                  <a:pt x="12692" y="12205"/>
                  <a:pt x="12582" y="12130"/>
                </a:cubicBezTo>
                <a:cubicBezTo>
                  <a:pt x="12467" y="12052"/>
                  <a:pt x="12407" y="12092"/>
                  <a:pt x="12236" y="12365"/>
                </a:cubicBezTo>
                <a:cubicBezTo>
                  <a:pt x="12051" y="12660"/>
                  <a:pt x="12018" y="12680"/>
                  <a:pt x="11911" y="12561"/>
                </a:cubicBezTo>
                <a:cubicBezTo>
                  <a:pt x="11804" y="12441"/>
                  <a:pt x="11786" y="12441"/>
                  <a:pt x="11734" y="12551"/>
                </a:cubicBezTo>
                <a:cubicBezTo>
                  <a:pt x="11658" y="12712"/>
                  <a:pt x="11552" y="12652"/>
                  <a:pt x="11103" y="12189"/>
                </a:cubicBezTo>
                <a:cubicBezTo>
                  <a:pt x="10595" y="11666"/>
                  <a:pt x="10603" y="11436"/>
                  <a:pt x="11142" y="10997"/>
                </a:cubicBezTo>
                <a:cubicBezTo>
                  <a:pt x="11492" y="10711"/>
                  <a:pt x="11607" y="10638"/>
                  <a:pt x="12507" y="10635"/>
                </a:cubicBezTo>
                <a:close/>
                <a:moveTo>
                  <a:pt x="19753" y="10845"/>
                </a:moveTo>
                <a:cubicBezTo>
                  <a:pt x="19795" y="10849"/>
                  <a:pt x="19837" y="10888"/>
                  <a:pt x="19858" y="10946"/>
                </a:cubicBezTo>
                <a:cubicBezTo>
                  <a:pt x="19886" y="11022"/>
                  <a:pt x="19989" y="11215"/>
                  <a:pt x="20087" y="11374"/>
                </a:cubicBezTo>
                <a:cubicBezTo>
                  <a:pt x="20184" y="11532"/>
                  <a:pt x="20227" y="11680"/>
                  <a:pt x="20183" y="11702"/>
                </a:cubicBezTo>
                <a:cubicBezTo>
                  <a:pt x="20139" y="11724"/>
                  <a:pt x="20127" y="11858"/>
                  <a:pt x="20156" y="12000"/>
                </a:cubicBezTo>
                <a:cubicBezTo>
                  <a:pt x="20212" y="12281"/>
                  <a:pt x="20036" y="12460"/>
                  <a:pt x="19934" y="12225"/>
                </a:cubicBezTo>
                <a:cubicBezTo>
                  <a:pt x="19901" y="12149"/>
                  <a:pt x="19814" y="11969"/>
                  <a:pt x="19744" y="11827"/>
                </a:cubicBezTo>
                <a:cubicBezTo>
                  <a:pt x="19594" y="11522"/>
                  <a:pt x="19577" y="10922"/>
                  <a:pt x="19714" y="10853"/>
                </a:cubicBezTo>
                <a:cubicBezTo>
                  <a:pt x="19727" y="10846"/>
                  <a:pt x="19739" y="10844"/>
                  <a:pt x="19753" y="10845"/>
                </a:cubicBezTo>
                <a:close/>
                <a:moveTo>
                  <a:pt x="13372" y="11244"/>
                </a:moveTo>
                <a:cubicBezTo>
                  <a:pt x="13244" y="11239"/>
                  <a:pt x="13104" y="11244"/>
                  <a:pt x="12954" y="11256"/>
                </a:cubicBezTo>
                <a:cubicBezTo>
                  <a:pt x="12665" y="11281"/>
                  <a:pt x="12451" y="11318"/>
                  <a:pt x="12477" y="11340"/>
                </a:cubicBezTo>
                <a:cubicBezTo>
                  <a:pt x="12504" y="11361"/>
                  <a:pt x="12483" y="11421"/>
                  <a:pt x="12431" y="11472"/>
                </a:cubicBezTo>
                <a:cubicBezTo>
                  <a:pt x="12360" y="11542"/>
                  <a:pt x="12501" y="11556"/>
                  <a:pt x="13024" y="11530"/>
                </a:cubicBezTo>
                <a:cubicBezTo>
                  <a:pt x="13401" y="11512"/>
                  <a:pt x="13816" y="11531"/>
                  <a:pt x="13946" y="11574"/>
                </a:cubicBezTo>
                <a:cubicBezTo>
                  <a:pt x="14076" y="11618"/>
                  <a:pt x="14193" y="11655"/>
                  <a:pt x="14208" y="11658"/>
                </a:cubicBezTo>
                <a:cubicBezTo>
                  <a:pt x="14222" y="11660"/>
                  <a:pt x="14192" y="11596"/>
                  <a:pt x="14139" y="11516"/>
                </a:cubicBezTo>
                <a:cubicBezTo>
                  <a:pt x="14034" y="11356"/>
                  <a:pt x="13757" y="11261"/>
                  <a:pt x="13372" y="11244"/>
                </a:cubicBezTo>
                <a:close/>
              </a:path>
            </a:pathLst>
          </a:custGeom>
          <a:ln w="12700">
            <a:miter lim="400000"/>
          </a:ln>
        </p:spPr>
      </p:pic>
    </p:spTree>
    <p:extLst>
      <p:ext uri="{BB962C8B-B14F-4D97-AF65-F5344CB8AC3E}">
        <p14:creationId xmlns:p14="http://schemas.microsoft.com/office/powerpoint/2010/main" val="377401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1814886"/>
            <a:ext cx="11220451" cy="1614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Quais eram a função e o caráter do Servo anônimo de Deus, a quem Ele havia escolhido e em quem tinha colocado Seu Espírito?</a:t>
            </a:r>
            <a:r>
              <a:rPr lang="pt-BR" sz="3200" dirty="0"/>
              <a:t> </a:t>
            </a:r>
            <a:r>
              <a:rPr lang="pt-BR" sz="3200" dirty="0" err="1"/>
              <a:t>Is</a:t>
            </a:r>
            <a:r>
              <a:rPr lang="pt-BR" sz="3200" dirty="0"/>
              <a:t> 42:1-7</a:t>
            </a:r>
            <a:endParaRPr sz="1777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20358247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94598" y="544287"/>
            <a:ext cx="8663678" cy="5556476"/>
          </a:xfrm>
        </p:spPr>
        <p:txBody>
          <a:bodyPr>
            <a:normAutofit/>
          </a:bodyPr>
          <a:lstStyle/>
          <a:p>
            <a:pPr marL="0" indent="0">
              <a:buNone/>
            </a:pPr>
            <a:r>
              <a:rPr lang="pt-BR" sz="3200" dirty="0">
                <a:solidFill>
                  <a:srgbClr val="FF0000"/>
                </a:solidFill>
                <a:latin typeface="Trebuchet MS" panose="020B0603020202020204" pitchFamily="34" charset="0"/>
              </a:rPr>
              <a:t>Escolha a melhor resposta ou combinação de respostas:</a:t>
            </a:r>
          </a:p>
          <a:p>
            <a:pPr marL="0" indent="0">
              <a:buNone/>
            </a:pPr>
            <a:r>
              <a:rPr lang="pt-BR" sz="3200" dirty="0">
                <a:latin typeface="Trebuchet MS" panose="020B0603020202020204" pitchFamily="34" charset="0"/>
              </a:rPr>
              <a:t>1. Ele promulgaria justiça para as nações.</a:t>
            </a:r>
            <a:br>
              <a:rPr lang="pt-BR" sz="3200" dirty="0">
                <a:latin typeface="Trebuchet MS" panose="020B0603020202020204" pitchFamily="34" charset="0"/>
              </a:rPr>
            </a:br>
            <a:r>
              <a:rPr lang="pt-BR" sz="3200" dirty="0">
                <a:latin typeface="Trebuchet MS" panose="020B0603020202020204" pitchFamily="34" charset="0"/>
              </a:rPr>
              <a:t>2. Realizaria seus objetivos de modo silencioso e suave, mas bem-sucedido.</a:t>
            </a:r>
            <a:br>
              <a:rPr lang="pt-BR" sz="3200" dirty="0">
                <a:latin typeface="Trebuchet MS" panose="020B0603020202020204" pitchFamily="34" charset="0"/>
              </a:rPr>
            </a:br>
            <a:r>
              <a:rPr lang="pt-BR" sz="3200" dirty="0">
                <a:latin typeface="Trebuchet MS" panose="020B0603020202020204" pitchFamily="34" charset="0"/>
              </a:rPr>
              <a:t>3. Seria um mestre.</a:t>
            </a:r>
            <a:br>
              <a:rPr lang="pt-BR" sz="3200" dirty="0">
                <a:latin typeface="Trebuchet MS" panose="020B0603020202020204" pitchFamily="34" charset="0"/>
              </a:rPr>
            </a:br>
            <a:r>
              <a:rPr lang="pt-BR" sz="3200" dirty="0">
                <a:latin typeface="Trebuchet MS" panose="020B0603020202020204" pitchFamily="34" charset="0"/>
              </a:rPr>
              <a:t>4. Serviria como uma aliança entre Deus e o povo.</a:t>
            </a:r>
            <a:br>
              <a:rPr lang="pt-BR" sz="3200" dirty="0">
                <a:latin typeface="Trebuchet MS" panose="020B0603020202020204" pitchFamily="34" charset="0"/>
              </a:rPr>
            </a:br>
            <a:r>
              <a:rPr lang="pt-BR" sz="3200" dirty="0">
                <a:latin typeface="Trebuchet MS" panose="020B0603020202020204" pitchFamily="34" charset="0"/>
              </a:rPr>
              <a:t>5. Concederia luz e esperança, ao curar a cegueira e libertar os cativos.</a:t>
            </a:r>
            <a:br>
              <a:rPr lang="pt-BR" sz="3200" dirty="0">
                <a:latin typeface="Trebuchet MS" panose="020B0603020202020204" pitchFamily="34" charset="0"/>
              </a:rPr>
            </a:br>
            <a:r>
              <a:rPr lang="pt-BR" sz="3200" dirty="0">
                <a:latin typeface="Trebuchet MS" panose="020B0603020202020204" pitchFamily="34" charset="0"/>
              </a:rPr>
              <a:t>6. Todos os itens acima.</a:t>
            </a:r>
          </a:p>
        </p:txBody>
      </p:sp>
      <p:pic>
        <p:nvPicPr>
          <p:cNvPr id="3" name="Imagem 2" descr="Forma&#10;&#10;Descrição gerada automaticamente com confiança baixa">
            <a:extLst>
              <a:ext uri="{FF2B5EF4-FFF2-40B4-BE49-F238E27FC236}">
                <a16:creationId xmlns:a16="http://schemas.microsoft.com/office/drawing/2014/main" id="{44DB51FB-7E93-4122-8A8C-96FF78968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1339" y="3322525"/>
            <a:ext cx="3587599" cy="3587599"/>
          </a:xfrm>
          <a:prstGeom prst="rect">
            <a:avLst/>
          </a:prstGeom>
        </p:spPr>
      </p:pic>
    </p:spTree>
    <p:extLst>
      <p:ext uri="{BB962C8B-B14F-4D97-AF65-F5344CB8AC3E}">
        <p14:creationId xmlns:p14="http://schemas.microsoft.com/office/powerpoint/2010/main" val="2853253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m 2" descr="Ícone&#10;&#10;Descrição gerada automaticamente">
            <a:extLst>
              <a:ext uri="{FF2B5EF4-FFF2-40B4-BE49-F238E27FC236}">
                <a16:creationId xmlns:a16="http://schemas.microsoft.com/office/drawing/2014/main" id="{7B064D4F-DFF5-49A7-97CC-5CB689DC2914}"/>
              </a:ext>
            </a:extLst>
          </p:cNvPr>
          <p:cNvPicPr>
            <a:picLocks noChangeAspect="1"/>
          </p:cNvPicPr>
          <p:nvPr/>
        </p:nvPicPr>
        <p:blipFill>
          <a:blip r:embed="rId3">
            <a:clrChange>
              <a:clrFrom>
                <a:srgbClr val="F8F8F8"/>
              </a:clrFrom>
              <a:clrTo>
                <a:srgbClr val="F8F8F8">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677348" y="544287"/>
            <a:ext cx="9132424" cy="4967148"/>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94597" y="544287"/>
            <a:ext cx="5701403" cy="5556476"/>
          </a:xfrm>
        </p:spPr>
        <p:txBody>
          <a:bodyPr>
            <a:normAutofit fontScale="92500" lnSpcReduction="10000"/>
          </a:bodyPr>
          <a:lstStyle/>
          <a:p>
            <a:pPr marL="0" indent="0" algn="just">
              <a:lnSpc>
                <a:spcPct val="100000"/>
              </a:lnSpc>
              <a:spcBef>
                <a:spcPts val="0"/>
              </a:spcBef>
              <a:buNone/>
            </a:pPr>
            <a:r>
              <a:rPr lang="pt-BR" dirty="0">
                <a:latin typeface="Trebuchet MS" panose="020B0603020202020204" pitchFamily="34" charset="0"/>
              </a:rPr>
              <a:t>Assim como em Isaías 42, o Governante da linhagem de Davi mencionado em Isaías 11 agiria em harmonia com o Senhor, promulgando justiça e libertação aos oprimidos, além de sabedoria e conhecimento de Deus. Esse “rebento” e “raiz” de Jessé é o Messias, o Filho divino que também traria “paz sem fim sobre o trono de Davi e sobre o seu reino”, mediante “o juízo e a justiça” (</a:t>
            </a:r>
            <a:r>
              <a:rPr lang="pt-BR" dirty="0" err="1">
                <a:latin typeface="Trebuchet MS" panose="020B0603020202020204" pitchFamily="34" charset="0"/>
              </a:rPr>
              <a:t>Is</a:t>
            </a:r>
            <a:r>
              <a:rPr lang="pt-BR" dirty="0">
                <a:latin typeface="Trebuchet MS" panose="020B0603020202020204" pitchFamily="34" charset="0"/>
              </a:rPr>
              <a:t> 9:6, 7). O Servo em Isaías 42 é, evidentemente, o Messias.</a:t>
            </a:r>
            <a:endParaRPr lang="pt-BR" sz="28700" i="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403698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061109"/>
            <a:ext cx="11220451" cy="1121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Como o Novo Testamento identifica o Servo de Isaías 42:1-7, que promulga justiça? </a:t>
            </a:r>
            <a:r>
              <a:rPr lang="pt-BR" sz="3200" dirty="0" err="1"/>
              <a:t>Mt</a:t>
            </a:r>
            <a:r>
              <a:rPr lang="pt-BR" sz="3200" dirty="0"/>
              <a:t> 12:15-21</a:t>
            </a:r>
            <a:endParaRPr sz="2558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194957086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461154" y="1301524"/>
            <a:ext cx="11269691" cy="5556476"/>
          </a:xfrm>
        </p:spPr>
        <p:txBody>
          <a:bodyPr>
            <a:normAutofit/>
          </a:bodyPr>
          <a:lstStyle/>
          <a:p>
            <a:pPr marL="0" indent="0" algn="just">
              <a:lnSpc>
                <a:spcPct val="100000"/>
              </a:lnSpc>
              <a:buNone/>
            </a:pPr>
            <a:r>
              <a:rPr lang="pt-BR" dirty="0">
                <a:latin typeface="Trebuchet MS" panose="020B0603020202020204" pitchFamily="34" charset="0"/>
              </a:rPr>
              <a:t>Jesus e Seus discípulos obtiveram justiça para o povo, ao libertá-lo do sofrimento, da ignorância de Deus e da escravidão dos demônios, causados pela opressão satânica (</a:t>
            </a:r>
            <a:r>
              <a:rPr lang="pt-BR" dirty="0" err="1">
                <a:latin typeface="Trebuchet MS" panose="020B0603020202020204" pitchFamily="34" charset="0"/>
              </a:rPr>
              <a:t>Lc</a:t>
            </a:r>
            <a:r>
              <a:rPr lang="pt-BR" dirty="0">
                <a:latin typeface="Trebuchet MS" panose="020B0603020202020204" pitchFamily="34" charset="0"/>
              </a:rPr>
              <a:t> 10:19). Em seguida, Jesus morreu para confirmar a “nova aliança” (</a:t>
            </a:r>
            <a:r>
              <a:rPr lang="pt-BR" dirty="0" err="1">
                <a:latin typeface="Trebuchet MS" panose="020B0603020202020204" pitchFamily="34" charset="0"/>
              </a:rPr>
              <a:t>Mt</a:t>
            </a:r>
            <a:r>
              <a:rPr lang="pt-BR" dirty="0">
                <a:latin typeface="Trebuchet MS" panose="020B0603020202020204" pitchFamily="34" charset="0"/>
              </a:rPr>
              <a:t> 26:28) e obter justiça para o mundo ao expulsar Satanás, o estrangeiro que usurpara a posição de “príncipe deste mundo” (</a:t>
            </a:r>
            <a:r>
              <a:rPr lang="pt-BR" dirty="0" err="1">
                <a:latin typeface="Trebuchet MS" panose="020B0603020202020204" pitchFamily="34" charset="0"/>
              </a:rPr>
              <a:t>Jo</a:t>
            </a:r>
            <a:r>
              <a:rPr lang="pt-BR" dirty="0">
                <a:latin typeface="Trebuchet MS" panose="020B0603020202020204" pitchFamily="34" charset="0"/>
              </a:rPr>
              <a:t> 12:31-33; ARC).</a:t>
            </a:r>
          </a:p>
        </p:txBody>
      </p:sp>
      <p:pic>
        <p:nvPicPr>
          <p:cNvPr id="4" name="Imagem 3" descr="Imagem gráfica de bambolê&#10;&#10;Descrição gerada automaticamente com confiança baixa">
            <a:extLst>
              <a:ext uri="{FF2B5EF4-FFF2-40B4-BE49-F238E27FC236}">
                <a16:creationId xmlns:a16="http://schemas.microsoft.com/office/drawing/2014/main" id="{4033CC8B-0CEA-468E-B972-BA29B74BC1BD}"/>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981129" y="4634144"/>
            <a:ext cx="5906071" cy="2075257"/>
          </a:xfrm>
          <a:prstGeom prst="rect">
            <a:avLst/>
          </a:prstGeom>
        </p:spPr>
      </p:pic>
    </p:spTree>
    <p:extLst>
      <p:ext uri="{BB962C8B-B14F-4D97-AF65-F5344CB8AC3E}">
        <p14:creationId xmlns:p14="http://schemas.microsoft.com/office/powerpoint/2010/main" val="1464719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Imagem 11" descr="Ícone&#10;&#10;Descrição gerada automaticamente">
            <a:extLst>
              <a:ext uri="{FF2B5EF4-FFF2-40B4-BE49-F238E27FC236}">
                <a16:creationId xmlns:a16="http://schemas.microsoft.com/office/drawing/2014/main" id="{497572DC-FF0A-45C4-BCEC-02DE36D7E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746045" y="2801382"/>
            <a:ext cx="4058521" cy="2282917"/>
          </a:xfrm>
          <a:prstGeom prst="rect">
            <a:avLst/>
          </a:prstGeom>
        </p:spPr>
      </p:pic>
      <p:sp>
        <p:nvSpPr>
          <p:cNvPr id="13" name="Título 12">
            <a:extLst>
              <a:ext uri="{FF2B5EF4-FFF2-40B4-BE49-F238E27FC236}">
                <a16:creationId xmlns:a16="http://schemas.microsoft.com/office/drawing/2014/main" id="{CA484ABA-099A-4B65-9DCF-6CCAB705B7CB}"/>
              </a:ext>
            </a:extLst>
          </p:cNvPr>
          <p:cNvSpPr>
            <a:spLocks noGrp="1"/>
          </p:cNvSpPr>
          <p:nvPr>
            <p:ph type="title"/>
          </p:nvPr>
        </p:nvSpPr>
        <p:spPr>
          <a:xfrm>
            <a:off x="4136571" y="2161267"/>
            <a:ext cx="7279574" cy="2052238"/>
          </a:xfrm>
        </p:spPr>
        <p:txBody>
          <a:bodyPr>
            <a:normAutofit fontScale="90000"/>
          </a:bodyPr>
          <a:lstStyle/>
          <a:p>
            <a:r>
              <a:rPr lang="pt-BR" sz="7200" dirty="0">
                <a:latin typeface="Trebuchet MS" panose="020B0603020202020204" pitchFamily="34" charset="0"/>
              </a:rPr>
              <a:t>2. Deus e outros títulos</a:t>
            </a:r>
          </a:p>
        </p:txBody>
      </p:sp>
    </p:spTree>
    <p:extLst>
      <p:ext uri="{BB962C8B-B14F-4D97-AF65-F5344CB8AC3E}">
        <p14:creationId xmlns:p14="http://schemas.microsoft.com/office/powerpoint/2010/main" val="2392502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1999552"/>
            <a:ext cx="11220451" cy="12447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600" b="1" dirty="0"/>
              <a:t>Qual profecia impressionante aparece em Isaías 44:26–45:6?</a:t>
            </a:r>
            <a:endParaRPr sz="3070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10348585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682398" y="615149"/>
            <a:ext cx="10827203" cy="7336047"/>
          </a:xfrm>
        </p:spPr>
        <p:txBody>
          <a:bodyPr>
            <a:normAutofit/>
          </a:bodyPr>
          <a:lstStyle/>
          <a:p>
            <a:pPr marL="0" indent="0" algn="just">
              <a:buNone/>
            </a:pPr>
            <a:r>
              <a:rPr lang="pt-BR" dirty="0">
                <a:latin typeface="Trebuchet MS" panose="020B0603020202020204" pitchFamily="34" charset="0"/>
              </a:rPr>
              <a:t>O ministério de Isaías durou aproximadamente de 745 a.C. até 685 a.C. Depois de mencionar um conquistador do leste e do norte (</a:t>
            </a:r>
            <a:r>
              <a:rPr lang="pt-BR" dirty="0" err="1">
                <a:latin typeface="Trebuchet MS" panose="020B0603020202020204" pitchFamily="34" charset="0"/>
              </a:rPr>
              <a:t>Is</a:t>
            </a:r>
            <a:r>
              <a:rPr lang="pt-BR" dirty="0">
                <a:latin typeface="Trebuchet MS" panose="020B0603020202020204" pitchFamily="34" charset="0"/>
              </a:rPr>
              <a:t> 41:2, 3, 25) e sugerir que essa seria uma boa notícia para Jerusalém (</a:t>
            </a:r>
            <a:r>
              <a:rPr lang="pt-BR" dirty="0" err="1">
                <a:latin typeface="Trebuchet MS" panose="020B0603020202020204" pitchFamily="34" charset="0"/>
              </a:rPr>
              <a:t>Is</a:t>
            </a:r>
            <a:r>
              <a:rPr lang="pt-BR" dirty="0">
                <a:latin typeface="Trebuchet MS" panose="020B0603020202020204" pitchFamily="34" charset="0"/>
              </a:rPr>
              <a:t> 41:27), Isaías profetizou com precisão e nominalmente a vinda de Ciro e descreveu as atividades dele. Ciro veio do norte e do leste de Babilônia e a conquistou em 539 a.C.; ele realmente serviu aos propósitos de Deus ao libertar os judeus do exílio babilônico; e, de fato, autorizou a reconstrução do templo em Jerusalém (veja Ed 1).</a:t>
            </a:r>
            <a:endParaRPr lang="pt-BR" sz="16600" dirty="0">
              <a:solidFill>
                <a:srgbClr val="FF0000"/>
              </a:solidFill>
              <a:latin typeface="Trebuchet MS" panose="020B0603020202020204" pitchFamily="34" charset="0"/>
            </a:endParaRPr>
          </a:p>
        </p:txBody>
      </p:sp>
      <p:pic>
        <p:nvPicPr>
          <p:cNvPr id="7" name="Imagem 6" descr="Uma imagem contendo pássaro, par, voando, jogador&#10;&#10;Descrição gerada automaticamente">
            <a:extLst>
              <a:ext uri="{FF2B5EF4-FFF2-40B4-BE49-F238E27FC236}">
                <a16:creationId xmlns:a16="http://schemas.microsoft.com/office/drawing/2014/main" id="{1CEE5E50-88D5-48D5-885C-198D275DE64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424446" y="3393013"/>
            <a:ext cx="4019550" cy="4019550"/>
          </a:xfrm>
          <a:prstGeom prst="rect">
            <a:avLst/>
          </a:prstGeom>
        </p:spPr>
      </p:pic>
    </p:spTree>
    <p:extLst>
      <p:ext uri="{BB962C8B-B14F-4D97-AF65-F5344CB8AC3E}">
        <p14:creationId xmlns:p14="http://schemas.microsoft.com/office/powerpoint/2010/main" val="130415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ítulo 9">
            <a:extLst>
              <a:ext uri="{FF2B5EF4-FFF2-40B4-BE49-F238E27FC236}">
                <a16:creationId xmlns:a16="http://schemas.microsoft.com/office/drawing/2014/main" id="{FBBA1285-E975-4104-B702-C6A30D080B95}"/>
              </a:ext>
            </a:extLst>
          </p:cNvPr>
          <p:cNvSpPr>
            <a:spLocks noGrp="1"/>
          </p:cNvSpPr>
          <p:nvPr>
            <p:ph type="ctrTitle"/>
          </p:nvPr>
        </p:nvSpPr>
        <p:spPr>
          <a:xfrm>
            <a:off x="7293429" y="158265"/>
            <a:ext cx="3629025" cy="1012825"/>
          </a:xfrm>
        </p:spPr>
        <p:txBody>
          <a:bodyPr/>
          <a:lstStyle/>
          <a:p>
            <a:r>
              <a:rPr lang="pt-BR" dirty="0">
                <a:solidFill>
                  <a:srgbClr val="FFFF00"/>
                </a:solidFill>
                <a:latin typeface="Trebuchet MS" panose="020B0603020202020204" pitchFamily="34" charset="0"/>
              </a:rPr>
              <a:t>Lição 9</a:t>
            </a:r>
          </a:p>
        </p:txBody>
      </p:sp>
      <p:sp>
        <p:nvSpPr>
          <p:cNvPr id="11" name="Subtítulo 10">
            <a:extLst>
              <a:ext uri="{FF2B5EF4-FFF2-40B4-BE49-F238E27FC236}">
                <a16:creationId xmlns:a16="http://schemas.microsoft.com/office/drawing/2014/main" id="{FD8B9CB9-0AB7-48A8-A6A6-FB25377DE2CB}"/>
              </a:ext>
            </a:extLst>
          </p:cNvPr>
          <p:cNvSpPr>
            <a:spLocks noGrp="1"/>
          </p:cNvSpPr>
          <p:nvPr>
            <p:ph type="subTitle" idx="1"/>
          </p:nvPr>
        </p:nvSpPr>
        <p:spPr>
          <a:xfrm>
            <a:off x="6824477" y="5076958"/>
            <a:ext cx="5060272" cy="2272682"/>
          </a:xfrm>
        </p:spPr>
        <p:txBody>
          <a:bodyPr>
            <a:normAutofit/>
          </a:bodyPr>
          <a:lstStyle/>
          <a:p>
            <a:pPr algn="just">
              <a:lnSpc>
                <a:spcPct val="120000"/>
              </a:lnSpc>
            </a:pPr>
            <a:r>
              <a:rPr lang="pt-BR" sz="1600" dirty="0">
                <a:solidFill>
                  <a:schemeClr val="bg1"/>
                </a:solidFill>
                <a:latin typeface="Trebuchet MS" panose="020B0603020202020204" pitchFamily="34" charset="0"/>
              </a:rPr>
              <a:t>“Eis aqui o Meu servo, a quem sustenho; o Meu escolhido, em quem a Minha alma se agrada; pus sobre Ele o Meu Espírito, e Ele promulgará o direito para os gentios” (</a:t>
            </a:r>
            <a:r>
              <a:rPr lang="pt-BR" sz="1600" dirty="0" err="1">
                <a:solidFill>
                  <a:schemeClr val="bg1"/>
                </a:solidFill>
                <a:latin typeface="Trebuchet MS" panose="020B0603020202020204" pitchFamily="34" charset="0"/>
              </a:rPr>
              <a:t>Is</a:t>
            </a:r>
            <a:r>
              <a:rPr lang="pt-BR" sz="1600" dirty="0">
                <a:solidFill>
                  <a:schemeClr val="bg1"/>
                </a:solidFill>
                <a:latin typeface="Trebuchet MS" panose="020B0603020202020204" pitchFamily="34" charset="0"/>
              </a:rPr>
              <a:t> 42:1).</a:t>
            </a:r>
            <a:endParaRPr lang="pt-BR" sz="9600" dirty="0">
              <a:solidFill>
                <a:schemeClr val="bg1"/>
              </a:solidFill>
              <a:latin typeface="Trebuchet MS" panose="020B0603020202020204" pitchFamily="34" charset="0"/>
            </a:endParaRPr>
          </a:p>
        </p:txBody>
      </p:sp>
      <p:sp>
        <p:nvSpPr>
          <p:cNvPr id="12" name="Título 9">
            <a:extLst>
              <a:ext uri="{FF2B5EF4-FFF2-40B4-BE49-F238E27FC236}">
                <a16:creationId xmlns:a16="http://schemas.microsoft.com/office/drawing/2014/main" id="{856BE8E5-F281-401D-B667-7C685B2B3276}"/>
              </a:ext>
            </a:extLst>
          </p:cNvPr>
          <p:cNvSpPr txBox="1">
            <a:spLocks/>
          </p:cNvSpPr>
          <p:nvPr/>
        </p:nvSpPr>
        <p:spPr>
          <a:xfrm>
            <a:off x="6114686" y="1987682"/>
            <a:ext cx="5986509"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dirty="0">
                <a:solidFill>
                  <a:schemeClr val="bg1"/>
                </a:solidFill>
                <a:latin typeface="Trebuchet MS" panose="020B0603020202020204" pitchFamily="34" charset="0"/>
              </a:rPr>
              <a:t>Servir </a:t>
            </a:r>
          </a:p>
          <a:p>
            <a:r>
              <a:rPr lang="pt-BR" dirty="0">
                <a:solidFill>
                  <a:schemeClr val="bg1"/>
                </a:solidFill>
                <a:latin typeface="Trebuchet MS" panose="020B0603020202020204" pitchFamily="34" charset="0"/>
              </a:rPr>
              <a:t>e salvar</a:t>
            </a:r>
          </a:p>
        </p:txBody>
      </p:sp>
    </p:spTree>
    <p:extLst>
      <p:ext uri="{BB962C8B-B14F-4D97-AF65-F5344CB8AC3E}">
        <p14:creationId xmlns:p14="http://schemas.microsoft.com/office/powerpoint/2010/main" val="895352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461154" y="1301524"/>
            <a:ext cx="11269691" cy="5556476"/>
          </a:xfrm>
        </p:spPr>
        <p:txBody>
          <a:bodyPr>
            <a:normAutofit/>
          </a:bodyPr>
          <a:lstStyle/>
          <a:p>
            <a:pPr marL="0" indent="0" algn="just">
              <a:lnSpc>
                <a:spcPct val="100000"/>
              </a:lnSpc>
              <a:buNone/>
            </a:pPr>
            <a:r>
              <a:rPr lang="pt-BR" sz="3200" dirty="0">
                <a:latin typeface="Trebuchet MS" panose="020B0603020202020204" pitchFamily="34" charset="0"/>
              </a:rPr>
              <a:t>As ações de Ciro são comprovadas em fontes antigas, incluindo as crônicas babilônicas, o relatório de Ciro no “Cilindro de Ciro” e a Bíblia (2Cr 36:22, 23; Ed 1; </a:t>
            </a:r>
            <a:r>
              <a:rPr lang="pt-BR" sz="3200" dirty="0" err="1">
                <a:latin typeface="Trebuchet MS" panose="020B0603020202020204" pitchFamily="34" charset="0"/>
              </a:rPr>
              <a:t>Dn</a:t>
            </a:r>
            <a:r>
              <a:rPr lang="pt-BR" sz="3200" dirty="0">
                <a:latin typeface="Trebuchet MS" panose="020B0603020202020204" pitchFamily="34" charset="0"/>
              </a:rPr>
              <a:t> 5; 6:28; 10:1). A profecia é precisa! Os verdadeiros profetas recebem predições de Deus, Aquele que conhece o futuro com antecedência.</a:t>
            </a:r>
          </a:p>
        </p:txBody>
      </p:sp>
      <p:pic>
        <p:nvPicPr>
          <p:cNvPr id="4" name="Imagem 3" descr="Imagem gráfica de bambolê&#10;&#10;Descrição gerada automaticamente com confiança baixa">
            <a:extLst>
              <a:ext uri="{FF2B5EF4-FFF2-40B4-BE49-F238E27FC236}">
                <a16:creationId xmlns:a16="http://schemas.microsoft.com/office/drawing/2014/main" id="{4033CC8B-0CEA-468E-B972-BA29B74BC1BD}"/>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981129" y="4634144"/>
            <a:ext cx="5906071" cy="2075257"/>
          </a:xfrm>
          <a:prstGeom prst="rect">
            <a:avLst/>
          </a:prstGeom>
        </p:spPr>
      </p:pic>
    </p:spTree>
    <p:extLst>
      <p:ext uri="{BB962C8B-B14F-4D97-AF65-F5344CB8AC3E}">
        <p14:creationId xmlns:p14="http://schemas.microsoft.com/office/powerpoint/2010/main" val="2249359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307334"/>
            <a:ext cx="11220451" cy="629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Por que Deus chamou Ciro de “Seu ungido” (</a:t>
            </a:r>
            <a:r>
              <a:rPr lang="pt-BR" sz="3200" b="1" dirty="0" err="1"/>
              <a:t>Is</a:t>
            </a:r>
            <a:r>
              <a:rPr lang="pt-BR" sz="3200" b="1" dirty="0"/>
              <a:t> 45:1)?</a:t>
            </a:r>
            <a:endParaRPr lang="pt-BR" sz="2558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217109118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426656" y="899364"/>
            <a:ext cx="11338687" cy="6632075"/>
          </a:xfrm>
        </p:spPr>
        <p:txBody>
          <a:bodyPr>
            <a:normAutofit/>
          </a:bodyPr>
          <a:lstStyle/>
          <a:p>
            <a:pPr marL="0" indent="0" algn="just">
              <a:buNone/>
            </a:pPr>
            <a:r>
              <a:rPr lang="pt-BR" sz="2800" dirty="0">
                <a:latin typeface="Trebuchet MS" panose="020B0603020202020204" pitchFamily="34" charset="0"/>
              </a:rPr>
              <a:t>A palavra hebraica para “ungido” é a mesma da qual obtemos a palavra ­“Messias”. Em outras passagens, essa palavra poderia se referir a um sumo sacerdote ungido (</a:t>
            </a:r>
            <a:r>
              <a:rPr lang="pt-BR" sz="2800" dirty="0" err="1">
                <a:latin typeface="Trebuchet MS" panose="020B0603020202020204" pitchFamily="34" charset="0"/>
              </a:rPr>
              <a:t>Lv</a:t>
            </a:r>
            <a:r>
              <a:rPr lang="pt-BR" sz="2800" dirty="0">
                <a:latin typeface="Trebuchet MS" panose="020B0603020202020204" pitchFamily="34" charset="0"/>
              </a:rPr>
              <a:t> 4:3, 5, 16; 6:22), a um rei israelita ungido (1Sm 16:6; 24:6, 10; 2Sm 22:51), ou ao Messias, futuro e perfeito Rei e Libertador da linhagem de Davi (</a:t>
            </a:r>
            <a:r>
              <a:rPr lang="pt-BR" sz="2800" dirty="0" err="1">
                <a:latin typeface="Trebuchet MS" panose="020B0603020202020204" pitchFamily="34" charset="0"/>
              </a:rPr>
              <a:t>Sl</a:t>
            </a:r>
            <a:r>
              <a:rPr lang="pt-BR" sz="2800" dirty="0">
                <a:latin typeface="Trebuchet MS" panose="020B0603020202020204" pitchFamily="34" charset="0"/>
              </a:rPr>
              <a:t> 2:2; </a:t>
            </a:r>
            <a:r>
              <a:rPr lang="pt-BR" sz="2800" dirty="0" err="1">
                <a:latin typeface="Trebuchet MS" panose="020B0603020202020204" pitchFamily="34" charset="0"/>
              </a:rPr>
              <a:t>Dn</a:t>
            </a:r>
            <a:r>
              <a:rPr lang="pt-BR" sz="2800" dirty="0">
                <a:latin typeface="Trebuchet MS" panose="020B0603020202020204" pitchFamily="34" charset="0"/>
              </a:rPr>
              <a:t> 9:25, 26). Ciro seria um futuro rei, enviado por Deus para libertar Seu povo. Mas ele seria um messias incomum, pois não seria israelita. Realizaria algumas obras do Messias, como derrotar os inimigos de Deus e libertar Seu povo, mas não poderia ser o Messias, pois não seria descendente de Davi.</a:t>
            </a:r>
            <a:endParaRPr lang="pt-BR" sz="16600" dirty="0">
              <a:solidFill>
                <a:srgbClr val="FF0000"/>
              </a:solidFill>
              <a:latin typeface="Trebuchet MS" panose="020B0603020202020204" pitchFamily="34" charset="0"/>
            </a:endParaRPr>
          </a:p>
        </p:txBody>
      </p:sp>
      <p:pic>
        <p:nvPicPr>
          <p:cNvPr id="4" name="Imagem" descr="Imagem">
            <a:extLst>
              <a:ext uri="{FF2B5EF4-FFF2-40B4-BE49-F238E27FC236}">
                <a16:creationId xmlns:a16="http://schemas.microsoft.com/office/drawing/2014/main" id="{2BDE6E6A-C9FA-4FB6-88EF-768479570B28}"/>
              </a:ext>
            </a:extLst>
          </p:cNvPr>
          <p:cNvPicPr>
            <a:picLocks noChangeAspect="1"/>
          </p:cNvPicPr>
          <p:nvPr/>
        </p:nvPicPr>
        <p:blipFill>
          <a:blip r:embed="rId3"/>
          <a:srcRect l="197" t="214" r="14030" b="356"/>
          <a:stretch>
            <a:fillRect/>
          </a:stretch>
        </p:blipFill>
        <p:spPr>
          <a:xfrm>
            <a:off x="9944101" y="4522785"/>
            <a:ext cx="1891696" cy="2335215"/>
          </a:xfrm>
          <a:custGeom>
            <a:avLst/>
            <a:gdLst/>
            <a:ahLst/>
            <a:cxnLst>
              <a:cxn ang="0">
                <a:pos x="wd2" y="hd2"/>
              </a:cxn>
              <a:cxn ang="5400000">
                <a:pos x="wd2" y="hd2"/>
              </a:cxn>
              <a:cxn ang="10800000">
                <a:pos x="wd2" y="hd2"/>
              </a:cxn>
              <a:cxn ang="16200000">
                <a:pos x="wd2" y="hd2"/>
              </a:cxn>
            </a:cxnLst>
            <a:rect l="0" t="0" r="r" b="b"/>
            <a:pathLst>
              <a:path w="21492" h="21600" extrusionOk="0">
                <a:moveTo>
                  <a:pt x="12056" y="0"/>
                </a:moveTo>
                <a:cubicBezTo>
                  <a:pt x="11843" y="6"/>
                  <a:pt x="11640" y="12"/>
                  <a:pt x="11635" y="20"/>
                </a:cubicBezTo>
                <a:cubicBezTo>
                  <a:pt x="11607" y="56"/>
                  <a:pt x="11462" y="107"/>
                  <a:pt x="11310" y="132"/>
                </a:cubicBezTo>
                <a:cubicBezTo>
                  <a:pt x="11158" y="157"/>
                  <a:pt x="10596" y="446"/>
                  <a:pt x="10063" y="773"/>
                </a:cubicBezTo>
                <a:cubicBezTo>
                  <a:pt x="9530" y="1101"/>
                  <a:pt x="8923" y="1439"/>
                  <a:pt x="8713" y="1527"/>
                </a:cubicBezTo>
                <a:cubicBezTo>
                  <a:pt x="8437" y="1642"/>
                  <a:pt x="8250" y="1804"/>
                  <a:pt x="8040" y="2114"/>
                </a:cubicBezTo>
                <a:cubicBezTo>
                  <a:pt x="7881" y="2350"/>
                  <a:pt x="7581" y="2784"/>
                  <a:pt x="7373" y="3078"/>
                </a:cubicBezTo>
                <a:cubicBezTo>
                  <a:pt x="6999" y="3607"/>
                  <a:pt x="6996" y="3623"/>
                  <a:pt x="6979" y="4461"/>
                </a:cubicBezTo>
                <a:cubicBezTo>
                  <a:pt x="6968" y="5003"/>
                  <a:pt x="6909" y="5430"/>
                  <a:pt x="6814" y="5645"/>
                </a:cubicBezTo>
                <a:cubicBezTo>
                  <a:pt x="6641" y="6037"/>
                  <a:pt x="6619" y="6391"/>
                  <a:pt x="6766" y="6465"/>
                </a:cubicBezTo>
                <a:cubicBezTo>
                  <a:pt x="6831" y="6498"/>
                  <a:pt x="6787" y="6592"/>
                  <a:pt x="6637" y="6722"/>
                </a:cubicBezTo>
                <a:cubicBezTo>
                  <a:pt x="6070" y="7217"/>
                  <a:pt x="5813" y="8095"/>
                  <a:pt x="5987" y="8956"/>
                </a:cubicBezTo>
                <a:cubicBezTo>
                  <a:pt x="6047" y="9254"/>
                  <a:pt x="6100" y="9856"/>
                  <a:pt x="6102" y="10292"/>
                </a:cubicBezTo>
                <a:cubicBezTo>
                  <a:pt x="6106" y="11052"/>
                  <a:pt x="6109" y="11073"/>
                  <a:pt x="6240" y="10828"/>
                </a:cubicBezTo>
                <a:cubicBezTo>
                  <a:pt x="6386" y="10555"/>
                  <a:pt x="6571" y="10560"/>
                  <a:pt x="6570" y="10838"/>
                </a:cubicBezTo>
                <a:cubicBezTo>
                  <a:pt x="6569" y="11293"/>
                  <a:pt x="6370" y="11582"/>
                  <a:pt x="5816" y="11937"/>
                </a:cubicBezTo>
                <a:cubicBezTo>
                  <a:pt x="5289" y="12274"/>
                  <a:pt x="4894" y="12668"/>
                  <a:pt x="4737" y="13011"/>
                </a:cubicBezTo>
                <a:cubicBezTo>
                  <a:pt x="4679" y="13138"/>
                  <a:pt x="4712" y="13128"/>
                  <a:pt x="4932" y="12957"/>
                </a:cubicBezTo>
                <a:cubicBezTo>
                  <a:pt x="5230" y="12726"/>
                  <a:pt x="5689" y="12562"/>
                  <a:pt x="5873" y="12619"/>
                </a:cubicBezTo>
                <a:cubicBezTo>
                  <a:pt x="5963" y="12647"/>
                  <a:pt x="5929" y="12749"/>
                  <a:pt x="5750" y="13011"/>
                </a:cubicBezTo>
                <a:cubicBezTo>
                  <a:pt x="5555" y="13294"/>
                  <a:pt x="5482" y="13346"/>
                  <a:pt x="5377" y="13275"/>
                </a:cubicBezTo>
                <a:cubicBezTo>
                  <a:pt x="5219" y="13168"/>
                  <a:pt x="5170" y="13254"/>
                  <a:pt x="5131" y="13703"/>
                </a:cubicBezTo>
                <a:cubicBezTo>
                  <a:pt x="5112" y="13918"/>
                  <a:pt x="5066" y="14006"/>
                  <a:pt x="4974" y="13990"/>
                </a:cubicBezTo>
                <a:cubicBezTo>
                  <a:pt x="4781" y="13956"/>
                  <a:pt x="4893" y="14418"/>
                  <a:pt x="5200" y="14915"/>
                </a:cubicBezTo>
                <a:lnTo>
                  <a:pt x="5449" y="15318"/>
                </a:lnTo>
                <a:lnTo>
                  <a:pt x="4983" y="15678"/>
                </a:lnTo>
                <a:cubicBezTo>
                  <a:pt x="4681" y="15913"/>
                  <a:pt x="4375" y="16071"/>
                  <a:pt x="4103" y="16131"/>
                </a:cubicBezTo>
                <a:cubicBezTo>
                  <a:pt x="3403" y="16284"/>
                  <a:pt x="2795" y="16533"/>
                  <a:pt x="2453" y="16804"/>
                </a:cubicBezTo>
                <a:cubicBezTo>
                  <a:pt x="2205" y="17000"/>
                  <a:pt x="1950" y="17098"/>
                  <a:pt x="1392" y="17212"/>
                </a:cubicBezTo>
                <a:cubicBezTo>
                  <a:pt x="988" y="17295"/>
                  <a:pt x="499" y="17421"/>
                  <a:pt x="304" y="17491"/>
                </a:cubicBezTo>
                <a:lnTo>
                  <a:pt x="0" y="17599"/>
                </a:lnTo>
                <a:lnTo>
                  <a:pt x="210" y="17638"/>
                </a:lnTo>
                <a:cubicBezTo>
                  <a:pt x="1683" y="17904"/>
                  <a:pt x="2928" y="18260"/>
                  <a:pt x="3502" y="18578"/>
                </a:cubicBezTo>
                <a:cubicBezTo>
                  <a:pt x="3712" y="18694"/>
                  <a:pt x="4392" y="19122"/>
                  <a:pt x="5013" y="19530"/>
                </a:cubicBezTo>
                <a:cubicBezTo>
                  <a:pt x="6250" y="20340"/>
                  <a:pt x="7419" y="21012"/>
                  <a:pt x="7490" y="20954"/>
                </a:cubicBezTo>
                <a:cubicBezTo>
                  <a:pt x="7515" y="20934"/>
                  <a:pt x="7344" y="20716"/>
                  <a:pt x="7111" y="20469"/>
                </a:cubicBezTo>
                <a:cubicBezTo>
                  <a:pt x="6403" y="19719"/>
                  <a:pt x="5896" y="19036"/>
                  <a:pt x="5990" y="18960"/>
                </a:cubicBezTo>
                <a:cubicBezTo>
                  <a:pt x="6043" y="18917"/>
                  <a:pt x="6351" y="19039"/>
                  <a:pt x="6772" y="19270"/>
                </a:cubicBezTo>
                <a:cubicBezTo>
                  <a:pt x="7399" y="19615"/>
                  <a:pt x="8376" y="20061"/>
                  <a:pt x="8506" y="20061"/>
                </a:cubicBezTo>
                <a:cubicBezTo>
                  <a:pt x="8534" y="20061"/>
                  <a:pt x="8429" y="19916"/>
                  <a:pt x="8272" y="19740"/>
                </a:cubicBezTo>
                <a:cubicBezTo>
                  <a:pt x="7966" y="19396"/>
                  <a:pt x="7919" y="19166"/>
                  <a:pt x="8109" y="18955"/>
                </a:cubicBezTo>
                <a:cubicBezTo>
                  <a:pt x="8216" y="18835"/>
                  <a:pt x="8303" y="18892"/>
                  <a:pt x="8948" y="19503"/>
                </a:cubicBezTo>
                <a:cubicBezTo>
                  <a:pt x="9847" y="20355"/>
                  <a:pt x="10919" y="21159"/>
                  <a:pt x="11536" y="21446"/>
                </a:cubicBezTo>
                <a:lnTo>
                  <a:pt x="11869" y="21600"/>
                </a:lnTo>
                <a:cubicBezTo>
                  <a:pt x="11887" y="21594"/>
                  <a:pt x="11894" y="21588"/>
                  <a:pt x="11887" y="21580"/>
                </a:cubicBezTo>
                <a:cubicBezTo>
                  <a:pt x="11835" y="21527"/>
                  <a:pt x="11431" y="21116"/>
                  <a:pt x="10989" y="20665"/>
                </a:cubicBezTo>
                <a:cubicBezTo>
                  <a:pt x="9256" y="18902"/>
                  <a:pt x="8252" y="17417"/>
                  <a:pt x="8422" y="16867"/>
                </a:cubicBezTo>
                <a:cubicBezTo>
                  <a:pt x="8503" y="16603"/>
                  <a:pt x="8785" y="16414"/>
                  <a:pt x="9014" y="16473"/>
                </a:cubicBezTo>
                <a:cubicBezTo>
                  <a:pt x="9252" y="16535"/>
                  <a:pt x="10095" y="17273"/>
                  <a:pt x="10697" y="17947"/>
                </a:cubicBezTo>
                <a:cubicBezTo>
                  <a:pt x="11504" y="18849"/>
                  <a:pt x="11509" y="18851"/>
                  <a:pt x="11292" y="18326"/>
                </a:cubicBezTo>
                <a:cubicBezTo>
                  <a:pt x="10756" y="17029"/>
                  <a:pt x="10581" y="16018"/>
                  <a:pt x="10875" y="15925"/>
                </a:cubicBezTo>
                <a:cubicBezTo>
                  <a:pt x="11087" y="15859"/>
                  <a:pt x="11350" y="16087"/>
                  <a:pt x="11848" y="16767"/>
                </a:cubicBezTo>
                <a:cubicBezTo>
                  <a:pt x="12189" y="17231"/>
                  <a:pt x="12296" y="17333"/>
                  <a:pt x="12320" y="17205"/>
                </a:cubicBezTo>
                <a:cubicBezTo>
                  <a:pt x="12374" y="16923"/>
                  <a:pt x="12147" y="16029"/>
                  <a:pt x="11951" y="15756"/>
                </a:cubicBezTo>
                <a:cubicBezTo>
                  <a:pt x="11823" y="15578"/>
                  <a:pt x="11795" y="15468"/>
                  <a:pt x="11860" y="15404"/>
                </a:cubicBezTo>
                <a:cubicBezTo>
                  <a:pt x="12126" y="15143"/>
                  <a:pt x="13746" y="14769"/>
                  <a:pt x="13937" y="14924"/>
                </a:cubicBezTo>
                <a:cubicBezTo>
                  <a:pt x="13996" y="14973"/>
                  <a:pt x="14147" y="14913"/>
                  <a:pt x="14367" y="14756"/>
                </a:cubicBezTo>
                <a:cubicBezTo>
                  <a:pt x="14554" y="14622"/>
                  <a:pt x="14850" y="14464"/>
                  <a:pt x="15022" y="14406"/>
                </a:cubicBezTo>
                <a:cubicBezTo>
                  <a:pt x="15196" y="14347"/>
                  <a:pt x="15433" y="14169"/>
                  <a:pt x="15554" y="14009"/>
                </a:cubicBezTo>
                <a:cubicBezTo>
                  <a:pt x="15750" y="13751"/>
                  <a:pt x="15783" y="13736"/>
                  <a:pt x="15888" y="13853"/>
                </a:cubicBezTo>
                <a:cubicBezTo>
                  <a:pt x="15990" y="13967"/>
                  <a:pt x="16025" y="13938"/>
                  <a:pt x="16171" y="13628"/>
                </a:cubicBezTo>
                <a:cubicBezTo>
                  <a:pt x="16263" y="13433"/>
                  <a:pt x="16412" y="13242"/>
                  <a:pt x="16504" y="13202"/>
                </a:cubicBezTo>
                <a:cubicBezTo>
                  <a:pt x="16644" y="13141"/>
                  <a:pt x="16836" y="12808"/>
                  <a:pt x="17036" y="12279"/>
                </a:cubicBezTo>
                <a:cubicBezTo>
                  <a:pt x="17072" y="12183"/>
                  <a:pt x="17099" y="12189"/>
                  <a:pt x="17207" y="12309"/>
                </a:cubicBezTo>
                <a:cubicBezTo>
                  <a:pt x="17302" y="12414"/>
                  <a:pt x="17337" y="12696"/>
                  <a:pt x="17328" y="13349"/>
                </a:cubicBezTo>
                <a:cubicBezTo>
                  <a:pt x="17312" y="14642"/>
                  <a:pt x="17501" y="14887"/>
                  <a:pt x="18864" y="15336"/>
                </a:cubicBezTo>
                <a:cubicBezTo>
                  <a:pt x="19183" y="15440"/>
                  <a:pt x="19640" y="15627"/>
                  <a:pt x="19880" y="15752"/>
                </a:cubicBezTo>
                <a:cubicBezTo>
                  <a:pt x="20392" y="16015"/>
                  <a:pt x="20774" y="16035"/>
                  <a:pt x="21202" y="15823"/>
                </a:cubicBezTo>
                <a:cubicBezTo>
                  <a:pt x="21600" y="15625"/>
                  <a:pt x="21589" y="15585"/>
                  <a:pt x="21166" y="15681"/>
                </a:cubicBezTo>
                <a:cubicBezTo>
                  <a:pt x="20928" y="15734"/>
                  <a:pt x="20795" y="15734"/>
                  <a:pt x="20724" y="15676"/>
                </a:cubicBezTo>
                <a:cubicBezTo>
                  <a:pt x="20668" y="15630"/>
                  <a:pt x="20654" y="15593"/>
                  <a:pt x="20697" y="15593"/>
                </a:cubicBezTo>
                <a:cubicBezTo>
                  <a:pt x="20740" y="15593"/>
                  <a:pt x="20726" y="15543"/>
                  <a:pt x="20667" y="15485"/>
                </a:cubicBezTo>
                <a:cubicBezTo>
                  <a:pt x="20582" y="15402"/>
                  <a:pt x="20612" y="15352"/>
                  <a:pt x="20799" y="15252"/>
                </a:cubicBezTo>
                <a:cubicBezTo>
                  <a:pt x="21097" y="15093"/>
                  <a:pt x="21112" y="14781"/>
                  <a:pt x="20835" y="14540"/>
                </a:cubicBezTo>
                <a:cubicBezTo>
                  <a:pt x="20615" y="14349"/>
                  <a:pt x="20656" y="14081"/>
                  <a:pt x="20895" y="14156"/>
                </a:cubicBezTo>
                <a:cubicBezTo>
                  <a:pt x="20978" y="14182"/>
                  <a:pt x="21037" y="14156"/>
                  <a:pt x="21037" y="14095"/>
                </a:cubicBezTo>
                <a:cubicBezTo>
                  <a:pt x="21037" y="14037"/>
                  <a:pt x="20865" y="13934"/>
                  <a:pt x="20655" y="13865"/>
                </a:cubicBezTo>
                <a:cubicBezTo>
                  <a:pt x="20444" y="13796"/>
                  <a:pt x="20295" y="13706"/>
                  <a:pt x="20327" y="13664"/>
                </a:cubicBezTo>
                <a:cubicBezTo>
                  <a:pt x="20424" y="13536"/>
                  <a:pt x="20808" y="13579"/>
                  <a:pt x="21070" y="13747"/>
                </a:cubicBezTo>
                <a:cubicBezTo>
                  <a:pt x="21280" y="13882"/>
                  <a:pt x="21319" y="13890"/>
                  <a:pt x="21319" y="13787"/>
                </a:cubicBezTo>
                <a:cubicBezTo>
                  <a:pt x="21319" y="13719"/>
                  <a:pt x="21218" y="13630"/>
                  <a:pt x="21094" y="13591"/>
                </a:cubicBezTo>
                <a:cubicBezTo>
                  <a:pt x="20823" y="13507"/>
                  <a:pt x="20714" y="13386"/>
                  <a:pt x="20847" y="13319"/>
                </a:cubicBezTo>
                <a:cubicBezTo>
                  <a:pt x="20984" y="13250"/>
                  <a:pt x="20968" y="12813"/>
                  <a:pt x="20829" y="12837"/>
                </a:cubicBezTo>
                <a:cubicBezTo>
                  <a:pt x="20767" y="12848"/>
                  <a:pt x="20701" y="12787"/>
                  <a:pt x="20682" y="12703"/>
                </a:cubicBezTo>
                <a:cubicBezTo>
                  <a:pt x="20662" y="12618"/>
                  <a:pt x="20589" y="12446"/>
                  <a:pt x="20520" y="12318"/>
                </a:cubicBezTo>
                <a:cubicBezTo>
                  <a:pt x="20413" y="12120"/>
                  <a:pt x="20422" y="11989"/>
                  <a:pt x="20580" y="11393"/>
                </a:cubicBezTo>
                <a:cubicBezTo>
                  <a:pt x="20717" y="10874"/>
                  <a:pt x="20748" y="10524"/>
                  <a:pt x="20712" y="9999"/>
                </a:cubicBezTo>
                <a:cubicBezTo>
                  <a:pt x="20667" y="9347"/>
                  <a:pt x="20453" y="8681"/>
                  <a:pt x="20267" y="8567"/>
                </a:cubicBezTo>
                <a:cubicBezTo>
                  <a:pt x="20332" y="8634"/>
                  <a:pt x="20387" y="8764"/>
                  <a:pt x="20418" y="8932"/>
                </a:cubicBezTo>
                <a:cubicBezTo>
                  <a:pt x="20498" y="9364"/>
                  <a:pt x="20343" y="9573"/>
                  <a:pt x="20189" y="9242"/>
                </a:cubicBezTo>
                <a:cubicBezTo>
                  <a:pt x="20135" y="9127"/>
                  <a:pt x="20090" y="9004"/>
                  <a:pt x="20090" y="8968"/>
                </a:cubicBezTo>
                <a:cubicBezTo>
                  <a:pt x="20090" y="8933"/>
                  <a:pt x="19941" y="8759"/>
                  <a:pt x="19759" y="8582"/>
                </a:cubicBezTo>
                <a:cubicBezTo>
                  <a:pt x="19577" y="8404"/>
                  <a:pt x="19429" y="8229"/>
                  <a:pt x="19429" y="8193"/>
                </a:cubicBezTo>
                <a:cubicBezTo>
                  <a:pt x="19429" y="8029"/>
                  <a:pt x="19622" y="8062"/>
                  <a:pt x="19825" y="8259"/>
                </a:cubicBezTo>
                <a:cubicBezTo>
                  <a:pt x="19909" y="8339"/>
                  <a:pt x="20002" y="8408"/>
                  <a:pt x="20087" y="8459"/>
                </a:cubicBezTo>
                <a:cubicBezTo>
                  <a:pt x="19743" y="8153"/>
                  <a:pt x="18877" y="7042"/>
                  <a:pt x="18692" y="6639"/>
                </a:cubicBezTo>
                <a:cubicBezTo>
                  <a:pt x="18463" y="6140"/>
                  <a:pt x="18385" y="5488"/>
                  <a:pt x="18551" y="5442"/>
                </a:cubicBezTo>
                <a:cubicBezTo>
                  <a:pt x="18615" y="5425"/>
                  <a:pt x="18761" y="5567"/>
                  <a:pt x="18876" y="5760"/>
                </a:cubicBezTo>
                <a:cubicBezTo>
                  <a:pt x="18991" y="5952"/>
                  <a:pt x="19120" y="6091"/>
                  <a:pt x="19164" y="6069"/>
                </a:cubicBezTo>
                <a:cubicBezTo>
                  <a:pt x="19276" y="6012"/>
                  <a:pt x="19251" y="4158"/>
                  <a:pt x="19131" y="3641"/>
                </a:cubicBezTo>
                <a:cubicBezTo>
                  <a:pt x="19076" y="3403"/>
                  <a:pt x="18931" y="3074"/>
                  <a:pt x="18809" y="2910"/>
                </a:cubicBezTo>
                <a:cubicBezTo>
                  <a:pt x="18687" y="2745"/>
                  <a:pt x="18460" y="2414"/>
                  <a:pt x="18302" y="2173"/>
                </a:cubicBezTo>
                <a:cubicBezTo>
                  <a:pt x="18105" y="1871"/>
                  <a:pt x="17872" y="1657"/>
                  <a:pt x="17562" y="1485"/>
                </a:cubicBezTo>
                <a:cubicBezTo>
                  <a:pt x="17314" y="1348"/>
                  <a:pt x="16836" y="1005"/>
                  <a:pt x="16498" y="722"/>
                </a:cubicBezTo>
                <a:cubicBezTo>
                  <a:pt x="15922" y="240"/>
                  <a:pt x="15849" y="205"/>
                  <a:pt x="15362" y="159"/>
                </a:cubicBezTo>
                <a:cubicBezTo>
                  <a:pt x="14575" y="84"/>
                  <a:pt x="13803" y="99"/>
                  <a:pt x="13354" y="196"/>
                </a:cubicBezTo>
                <a:cubicBezTo>
                  <a:pt x="12998" y="273"/>
                  <a:pt x="12909" y="262"/>
                  <a:pt x="12594" y="117"/>
                </a:cubicBezTo>
                <a:cubicBezTo>
                  <a:pt x="12471" y="61"/>
                  <a:pt x="12370" y="24"/>
                  <a:pt x="12056" y="0"/>
                </a:cubicBezTo>
                <a:close/>
                <a:moveTo>
                  <a:pt x="14671" y="193"/>
                </a:moveTo>
                <a:cubicBezTo>
                  <a:pt x="14923" y="201"/>
                  <a:pt x="15009" y="270"/>
                  <a:pt x="15326" y="536"/>
                </a:cubicBezTo>
                <a:cubicBezTo>
                  <a:pt x="15664" y="820"/>
                  <a:pt x="15803" y="886"/>
                  <a:pt x="15990" y="856"/>
                </a:cubicBezTo>
                <a:cubicBezTo>
                  <a:pt x="16166" y="829"/>
                  <a:pt x="16264" y="869"/>
                  <a:pt x="16378" y="1011"/>
                </a:cubicBezTo>
                <a:cubicBezTo>
                  <a:pt x="16462" y="1115"/>
                  <a:pt x="16747" y="1300"/>
                  <a:pt x="17012" y="1422"/>
                </a:cubicBezTo>
                <a:cubicBezTo>
                  <a:pt x="17703" y="1740"/>
                  <a:pt x="18152" y="2139"/>
                  <a:pt x="18157" y="2442"/>
                </a:cubicBezTo>
                <a:cubicBezTo>
                  <a:pt x="18159" y="2581"/>
                  <a:pt x="18206" y="2682"/>
                  <a:pt x="18265" y="2672"/>
                </a:cubicBezTo>
                <a:cubicBezTo>
                  <a:pt x="18323" y="2663"/>
                  <a:pt x="18510" y="2825"/>
                  <a:pt x="18677" y="3037"/>
                </a:cubicBezTo>
                <a:cubicBezTo>
                  <a:pt x="18910" y="3332"/>
                  <a:pt x="18989" y="3537"/>
                  <a:pt x="19026" y="3913"/>
                </a:cubicBezTo>
                <a:cubicBezTo>
                  <a:pt x="19095" y="4616"/>
                  <a:pt x="18935" y="4620"/>
                  <a:pt x="18542" y="3927"/>
                </a:cubicBezTo>
                <a:cubicBezTo>
                  <a:pt x="18362" y="3610"/>
                  <a:pt x="18106" y="3231"/>
                  <a:pt x="17971" y="3086"/>
                </a:cubicBezTo>
                <a:cubicBezTo>
                  <a:pt x="17667" y="2761"/>
                  <a:pt x="16842" y="2396"/>
                  <a:pt x="16026" y="2224"/>
                </a:cubicBezTo>
                <a:cubicBezTo>
                  <a:pt x="15688" y="2153"/>
                  <a:pt x="15276" y="2051"/>
                  <a:pt x="15110" y="1994"/>
                </a:cubicBezTo>
                <a:cubicBezTo>
                  <a:pt x="14853" y="1907"/>
                  <a:pt x="14814" y="1907"/>
                  <a:pt x="14857" y="1999"/>
                </a:cubicBezTo>
                <a:cubicBezTo>
                  <a:pt x="14934" y="2163"/>
                  <a:pt x="15442" y="2386"/>
                  <a:pt x="16062" y="2530"/>
                </a:cubicBezTo>
                <a:cubicBezTo>
                  <a:pt x="16716" y="2682"/>
                  <a:pt x="17422" y="3204"/>
                  <a:pt x="17899" y="3883"/>
                </a:cubicBezTo>
                <a:cubicBezTo>
                  <a:pt x="18191" y="4301"/>
                  <a:pt x="18371" y="4992"/>
                  <a:pt x="18253" y="5242"/>
                </a:cubicBezTo>
                <a:cubicBezTo>
                  <a:pt x="18201" y="5353"/>
                  <a:pt x="18155" y="5339"/>
                  <a:pt x="17908" y="5146"/>
                </a:cubicBezTo>
                <a:lnTo>
                  <a:pt x="17619" y="4921"/>
                </a:lnTo>
                <a:lnTo>
                  <a:pt x="17685" y="5538"/>
                </a:lnTo>
                <a:cubicBezTo>
                  <a:pt x="17722" y="5877"/>
                  <a:pt x="17832" y="6321"/>
                  <a:pt x="17929" y="6524"/>
                </a:cubicBezTo>
                <a:cubicBezTo>
                  <a:pt x="18143" y="6974"/>
                  <a:pt x="18153" y="7407"/>
                  <a:pt x="17959" y="8090"/>
                </a:cubicBezTo>
                <a:cubicBezTo>
                  <a:pt x="17877" y="8375"/>
                  <a:pt x="17819" y="8713"/>
                  <a:pt x="17830" y="8844"/>
                </a:cubicBezTo>
                <a:cubicBezTo>
                  <a:pt x="17852" y="9097"/>
                  <a:pt x="17789" y="9243"/>
                  <a:pt x="17289" y="10084"/>
                </a:cubicBezTo>
                <a:cubicBezTo>
                  <a:pt x="17065" y="10463"/>
                  <a:pt x="16970" y="10731"/>
                  <a:pt x="16970" y="10985"/>
                </a:cubicBezTo>
                <a:cubicBezTo>
                  <a:pt x="16970" y="11254"/>
                  <a:pt x="16925" y="11373"/>
                  <a:pt x="16790" y="11450"/>
                </a:cubicBezTo>
                <a:cubicBezTo>
                  <a:pt x="16691" y="11506"/>
                  <a:pt x="16594" y="11654"/>
                  <a:pt x="16576" y="11780"/>
                </a:cubicBezTo>
                <a:cubicBezTo>
                  <a:pt x="16558" y="11912"/>
                  <a:pt x="16494" y="12002"/>
                  <a:pt x="16426" y="11990"/>
                </a:cubicBezTo>
                <a:cubicBezTo>
                  <a:pt x="16361" y="11980"/>
                  <a:pt x="16309" y="12038"/>
                  <a:pt x="16309" y="12120"/>
                </a:cubicBezTo>
                <a:cubicBezTo>
                  <a:pt x="16309" y="12289"/>
                  <a:pt x="16160" y="12395"/>
                  <a:pt x="16077" y="12287"/>
                </a:cubicBezTo>
                <a:cubicBezTo>
                  <a:pt x="16047" y="12247"/>
                  <a:pt x="15996" y="11943"/>
                  <a:pt x="15963" y="11611"/>
                </a:cubicBezTo>
                <a:cubicBezTo>
                  <a:pt x="15929" y="11279"/>
                  <a:pt x="15844" y="10939"/>
                  <a:pt x="15774" y="10855"/>
                </a:cubicBezTo>
                <a:cubicBezTo>
                  <a:pt x="15703" y="10771"/>
                  <a:pt x="15648" y="10642"/>
                  <a:pt x="15648" y="10566"/>
                </a:cubicBezTo>
                <a:cubicBezTo>
                  <a:pt x="15648" y="10491"/>
                  <a:pt x="15602" y="10429"/>
                  <a:pt x="15548" y="10429"/>
                </a:cubicBezTo>
                <a:cubicBezTo>
                  <a:pt x="15494" y="10429"/>
                  <a:pt x="15304" y="10308"/>
                  <a:pt x="15122" y="10160"/>
                </a:cubicBezTo>
                <a:cubicBezTo>
                  <a:pt x="14765" y="9869"/>
                  <a:pt x="14509" y="9821"/>
                  <a:pt x="14319" y="10008"/>
                </a:cubicBezTo>
                <a:cubicBezTo>
                  <a:pt x="14212" y="10113"/>
                  <a:pt x="14176" y="10108"/>
                  <a:pt x="13985" y="9962"/>
                </a:cubicBezTo>
                <a:cubicBezTo>
                  <a:pt x="13867" y="9871"/>
                  <a:pt x="13792" y="9747"/>
                  <a:pt x="13820" y="9688"/>
                </a:cubicBezTo>
                <a:cubicBezTo>
                  <a:pt x="13848" y="9628"/>
                  <a:pt x="13817" y="9528"/>
                  <a:pt x="13751" y="9463"/>
                </a:cubicBezTo>
                <a:cubicBezTo>
                  <a:pt x="13649" y="9363"/>
                  <a:pt x="13680" y="9305"/>
                  <a:pt x="13952" y="9098"/>
                </a:cubicBezTo>
                <a:cubicBezTo>
                  <a:pt x="14275" y="8853"/>
                  <a:pt x="14277" y="8854"/>
                  <a:pt x="14045" y="8826"/>
                </a:cubicBezTo>
                <a:cubicBezTo>
                  <a:pt x="13882" y="8807"/>
                  <a:pt x="13760" y="8856"/>
                  <a:pt x="13634" y="8998"/>
                </a:cubicBezTo>
                <a:cubicBezTo>
                  <a:pt x="13431" y="9224"/>
                  <a:pt x="13263" y="9251"/>
                  <a:pt x="13093" y="9083"/>
                </a:cubicBezTo>
                <a:cubicBezTo>
                  <a:pt x="12998" y="8990"/>
                  <a:pt x="13006" y="8959"/>
                  <a:pt x="13132" y="8919"/>
                </a:cubicBezTo>
                <a:cubicBezTo>
                  <a:pt x="13252" y="8882"/>
                  <a:pt x="13264" y="8848"/>
                  <a:pt x="13180" y="8765"/>
                </a:cubicBezTo>
                <a:cubicBezTo>
                  <a:pt x="13046" y="8634"/>
                  <a:pt x="12791" y="8626"/>
                  <a:pt x="12639" y="8751"/>
                </a:cubicBezTo>
                <a:cubicBezTo>
                  <a:pt x="12550" y="8823"/>
                  <a:pt x="12494" y="8819"/>
                  <a:pt x="12389" y="8731"/>
                </a:cubicBezTo>
                <a:cubicBezTo>
                  <a:pt x="12286" y="8645"/>
                  <a:pt x="12274" y="8541"/>
                  <a:pt x="12338" y="8273"/>
                </a:cubicBezTo>
                <a:cubicBezTo>
                  <a:pt x="12487" y="7656"/>
                  <a:pt x="12422" y="7604"/>
                  <a:pt x="12185" y="8156"/>
                </a:cubicBezTo>
                <a:cubicBezTo>
                  <a:pt x="11905" y="8805"/>
                  <a:pt x="11922" y="8955"/>
                  <a:pt x="12284" y="9118"/>
                </a:cubicBezTo>
                <a:cubicBezTo>
                  <a:pt x="12700" y="9305"/>
                  <a:pt x="12680" y="9402"/>
                  <a:pt x="12179" y="9610"/>
                </a:cubicBezTo>
                <a:cubicBezTo>
                  <a:pt x="11928" y="9713"/>
                  <a:pt x="11621" y="9887"/>
                  <a:pt x="11497" y="9996"/>
                </a:cubicBezTo>
                <a:cubicBezTo>
                  <a:pt x="11372" y="10105"/>
                  <a:pt x="11064" y="10248"/>
                  <a:pt x="10811" y="10317"/>
                </a:cubicBezTo>
                <a:cubicBezTo>
                  <a:pt x="10433" y="10419"/>
                  <a:pt x="10352" y="10476"/>
                  <a:pt x="10352" y="10627"/>
                </a:cubicBezTo>
                <a:cubicBezTo>
                  <a:pt x="10352" y="10729"/>
                  <a:pt x="10228" y="10924"/>
                  <a:pt x="10078" y="11063"/>
                </a:cubicBezTo>
                <a:cubicBezTo>
                  <a:pt x="9928" y="11202"/>
                  <a:pt x="9791" y="11385"/>
                  <a:pt x="9771" y="11469"/>
                </a:cubicBezTo>
                <a:cubicBezTo>
                  <a:pt x="9721" y="11684"/>
                  <a:pt x="9479" y="11663"/>
                  <a:pt x="9342" y="11430"/>
                </a:cubicBezTo>
                <a:cubicBezTo>
                  <a:pt x="9280" y="11323"/>
                  <a:pt x="9185" y="10924"/>
                  <a:pt x="9134" y="10544"/>
                </a:cubicBezTo>
                <a:cubicBezTo>
                  <a:pt x="9084" y="10164"/>
                  <a:pt x="8934" y="9438"/>
                  <a:pt x="8798" y="8929"/>
                </a:cubicBezTo>
                <a:cubicBezTo>
                  <a:pt x="8537" y="7945"/>
                  <a:pt x="8489" y="7158"/>
                  <a:pt x="8647" y="6389"/>
                </a:cubicBezTo>
                <a:cubicBezTo>
                  <a:pt x="8709" y="6088"/>
                  <a:pt x="8708" y="5903"/>
                  <a:pt x="8647" y="5853"/>
                </a:cubicBezTo>
                <a:cubicBezTo>
                  <a:pt x="8596" y="5812"/>
                  <a:pt x="8554" y="5695"/>
                  <a:pt x="8554" y="5596"/>
                </a:cubicBezTo>
                <a:cubicBezTo>
                  <a:pt x="8554" y="5339"/>
                  <a:pt x="8819" y="4863"/>
                  <a:pt x="8930" y="4919"/>
                </a:cubicBezTo>
                <a:cubicBezTo>
                  <a:pt x="8981" y="4945"/>
                  <a:pt x="9042" y="4888"/>
                  <a:pt x="9065" y="4791"/>
                </a:cubicBezTo>
                <a:cubicBezTo>
                  <a:pt x="9161" y="4391"/>
                  <a:pt x="9397" y="3601"/>
                  <a:pt x="9462" y="3458"/>
                </a:cubicBezTo>
                <a:cubicBezTo>
                  <a:pt x="9518" y="3333"/>
                  <a:pt x="9476" y="3347"/>
                  <a:pt x="9242" y="3524"/>
                </a:cubicBezTo>
                <a:cubicBezTo>
                  <a:pt x="9035" y="3681"/>
                  <a:pt x="8933" y="3714"/>
                  <a:pt x="8882" y="3646"/>
                </a:cubicBezTo>
                <a:cubicBezTo>
                  <a:pt x="8836" y="3585"/>
                  <a:pt x="9065" y="3350"/>
                  <a:pt x="9522" y="2985"/>
                </a:cubicBezTo>
                <a:cubicBezTo>
                  <a:pt x="9913" y="2674"/>
                  <a:pt x="10202" y="2418"/>
                  <a:pt x="10165" y="2418"/>
                </a:cubicBezTo>
                <a:cubicBezTo>
                  <a:pt x="10128" y="2418"/>
                  <a:pt x="9890" y="2470"/>
                  <a:pt x="9636" y="2533"/>
                </a:cubicBezTo>
                <a:cubicBezTo>
                  <a:pt x="9006" y="2687"/>
                  <a:pt x="8899" y="2577"/>
                  <a:pt x="9318" y="2210"/>
                </a:cubicBezTo>
                <a:cubicBezTo>
                  <a:pt x="9498" y="2053"/>
                  <a:pt x="9567" y="1971"/>
                  <a:pt x="9474" y="2029"/>
                </a:cubicBezTo>
                <a:cubicBezTo>
                  <a:pt x="9371" y="2092"/>
                  <a:pt x="9268" y="2108"/>
                  <a:pt x="9215" y="2065"/>
                </a:cubicBezTo>
                <a:cubicBezTo>
                  <a:pt x="9163" y="2022"/>
                  <a:pt x="9312" y="1828"/>
                  <a:pt x="9594" y="1571"/>
                </a:cubicBezTo>
                <a:cubicBezTo>
                  <a:pt x="9850" y="1338"/>
                  <a:pt x="10061" y="1107"/>
                  <a:pt x="10063" y="1057"/>
                </a:cubicBezTo>
                <a:cubicBezTo>
                  <a:pt x="10069" y="925"/>
                  <a:pt x="10743" y="514"/>
                  <a:pt x="11253" y="330"/>
                </a:cubicBezTo>
                <a:cubicBezTo>
                  <a:pt x="11679" y="177"/>
                  <a:pt x="11712" y="174"/>
                  <a:pt x="12113" y="299"/>
                </a:cubicBezTo>
                <a:cubicBezTo>
                  <a:pt x="12698" y="481"/>
                  <a:pt x="12897" y="876"/>
                  <a:pt x="12582" y="1228"/>
                </a:cubicBezTo>
                <a:cubicBezTo>
                  <a:pt x="12494" y="1326"/>
                  <a:pt x="12478" y="1410"/>
                  <a:pt x="12537" y="1468"/>
                </a:cubicBezTo>
                <a:cubicBezTo>
                  <a:pt x="12600" y="1530"/>
                  <a:pt x="12490" y="1647"/>
                  <a:pt x="12176" y="1850"/>
                </a:cubicBezTo>
                <a:cubicBezTo>
                  <a:pt x="11508" y="2281"/>
                  <a:pt x="11495" y="2297"/>
                  <a:pt x="11960" y="2109"/>
                </a:cubicBezTo>
                <a:cubicBezTo>
                  <a:pt x="12194" y="2015"/>
                  <a:pt x="12555" y="1825"/>
                  <a:pt x="12765" y="1686"/>
                </a:cubicBezTo>
                <a:cubicBezTo>
                  <a:pt x="13113" y="1456"/>
                  <a:pt x="13164" y="1443"/>
                  <a:pt x="13333" y="1547"/>
                </a:cubicBezTo>
                <a:cubicBezTo>
                  <a:pt x="13435" y="1609"/>
                  <a:pt x="13645" y="1713"/>
                  <a:pt x="13799" y="1779"/>
                </a:cubicBezTo>
                <a:lnTo>
                  <a:pt x="14076" y="1899"/>
                </a:lnTo>
                <a:lnTo>
                  <a:pt x="13910" y="1691"/>
                </a:lnTo>
                <a:cubicBezTo>
                  <a:pt x="13818" y="1576"/>
                  <a:pt x="13766" y="1430"/>
                  <a:pt x="13796" y="1368"/>
                </a:cubicBezTo>
                <a:cubicBezTo>
                  <a:pt x="13825" y="1305"/>
                  <a:pt x="13755" y="1152"/>
                  <a:pt x="13643" y="1028"/>
                </a:cubicBezTo>
                <a:cubicBezTo>
                  <a:pt x="13441" y="806"/>
                  <a:pt x="13440" y="801"/>
                  <a:pt x="13619" y="641"/>
                </a:cubicBezTo>
                <a:cubicBezTo>
                  <a:pt x="13718" y="552"/>
                  <a:pt x="13801" y="420"/>
                  <a:pt x="13802" y="350"/>
                </a:cubicBezTo>
                <a:cubicBezTo>
                  <a:pt x="13803" y="248"/>
                  <a:pt x="13914" y="217"/>
                  <a:pt x="14349" y="198"/>
                </a:cubicBezTo>
                <a:cubicBezTo>
                  <a:pt x="14484" y="192"/>
                  <a:pt x="14588" y="191"/>
                  <a:pt x="14671" y="193"/>
                </a:cubicBezTo>
                <a:close/>
                <a:moveTo>
                  <a:pt x="15425" y="1402"/>
                </a:moveTo>
                <a:cubicBezTo>
                  <a:pt x="15407" y="1399"/>
                  <a:pt x="15402" y="1404"/>
                  <a:pt x="15410" y="1414"/>
                </a:cubicBezTo>
                <a:cubicBezTo>
                  <a:pt x="15496" y="1527"/>
                  <a:pt x="16259" y="1883"/>
                  <a:pt x="17018" y="2161"/>
                </a:cubicBezTo>
                <a:cubicBezTo>
                  <a:pt x="17382" y="2294"/>
                  <a:pt x="17690" y="2406"/>
                  <a:pt x="17703" y="2410"/>
                </a:cubicBezTo>
                <a:cubicBezTo>
                  <a:pt x="17716" y="2415"/>
                  <a:pt x="17727" y="2405"/>
                  <a:pt x="17727" y="2388"/>
                </a:cubicBezTo>
                <a:cubicBezTo>
                  <a:pt x="17727" y="2337"/>
                  <a:pt x="17137" y="2071"/>
                  <a:pt x="16727" y="1938"/>
                </a:cubicBezTo>
                <a:cubicBezTo>
                  <a:pt x="16516" y="1870"/>
                  <a:pt x="16119" y="1707"/>
                  <a:pt x="15846" y="1576"/>
                </a:cubicBezTo>
                <a:cubicBezTo>
                  <a:pt x="15641" y="1478"/>
                  <a:pt x="15479" y="1411"/>
                  <a:pt x="15425" y="1402"/>
                </a:cubicBezTo>
                <a:close/>
                <a:moveTo>
                  <a:pt x="15134" y="5349"/>
                </a:moveTo>
                <a:cubicBezTo>
                  <a:pt x="14597" y="5338"/>
                  <a:pt x="14133" y="5411"/>
                  <a:pt x="14133" y="5550"/>
                </a:cubicBezTo>
                <a:cubicBezTo>
                  <a:pt x="14133" y="5609"/>
                  <a:pt x="14240" y="5691"/>
                  <a:pt x="14370" y="5731"/>
                </a:cubicBezTo>
                <a:cubicBezTo>
                  <a:pt x="14679" y="5827"/>
                  <a:pt x="14671" y="5853"/>
                  <a:pt x="14277" y="6005"/>
                </a:cubicBezTo>
                <a:cubicBezTo>
                  <a:pt x="13909" y="6147"/>
                  <a:pt x="13845" y="6308"/>
                  <a:pt x="14133" y="6370"/>
                </a:cubicBezTo>
                <a:cubicBezTo>
                  <a:pt x="14237" y="6392"/>
                  <a:pt x="14322" y="6466"/>
                  <a:pt x="14322" y="6534"/>
                </a:cubicBezTo>
                <a:cubicBezTo>
                  <a:pt x="14322" y="6716"/>
                  <a:pt x="14487" y="6681"/>
                  <a:pt x="14662" y="6463"/>
                </a:cubicBezTo>
                <a:cubicBezTo>
                  <a:pt x="14849" y="6230"/>
                  <a:pt x="14986" y="6216"/>
                  <a:pt x="15052" y="6423"/>
                </a:cubicBezTo>
                <a:cubicBezTo>
                  <a:pt x="15107" y="6593"/>
                  <a:pt x="15221" y="6624"/>
                  <a:pt x="15320" y="6494"/>
                </a:cubicBezTo>
                <a:cubicBezTo>
                  <a:pt x="15355" y="6448"/>
                  <a:pt x="15465" y="6429"/>
                  <a:pt x="15563" y="6450"/>
                </a:cubicBezTo>
                <a:cubicBezTo>
                  <a:pt x="15661" y="6471"/>
                  <a:pt x="15765" y="6457"/>
                  <a:pt x="15795" y="6419"/>
                </a:cubicBezTo>
                <a:cubicBezTo>
                  <a:pt x="15880" y="6306"/>
                  <a:pt x="16217" y="6337"/>
                  <a:pt x="16276" y="6463"/>
                </a:cubicBezTo>
                <a:cubicBezTo>
                  <a:pt x="16306" y="6526"/>
                  <a:pt x="16389" y="6578"/>
                  <a:pt x="16465" y="6578"/>
                </a:cubicBezTo>
                <a:cubicBezTo>
                  <a:pt x="16540" y="6578"/>
                  <a:pt x="16577" y="6544"/>
                  <a:pt x="16543" y="6499"/>
                </a:cubicBezTo>
                <a:cubicBezTo>
                  <a:pt x="16509" y="6455"/>
                  <a:pt x="16531" y="6370"/>
                  <a:pt x="16591" y="6311"/>
                </a:cubicBezTo>
                <a:cubicBezTo>
                  <a:pt x="16706" y="6198"/>
                  <a:pt x="16600" y="6124"/>
                  <a:pt x="16080" y="5963"/>
                </a:cubicBezTo>
                <a:cubicBezTo>
                  <a:pt x="15901" y="5908"/>
                  <a:pt x="15844" y="5913"/>
                  <a:pt x="15861" y="5983"/>
                </a:cubicBezTo>
                <a:cubicBezTo>
                  <a:pt x="15876" y="6046"/>
                  <a:pt x="15743" y="6078"/>
                  <a:pt x="15461" y="6078"/>
                </a:cubicBezTo>
                <a:cubicBezTo>
                  <a:pt x="15073" y="6078"/>
                  <a:pt x="15038" y="6062"/>
                  <a:pt x="15037" y="5885"/>
                </a:cubicBezTo>
                <a:cubicBezTo>
                  <a:pt x="15037" y="5716"/>
                  <a:pt x="15092" y="5684"/>
                  <a:pt x="15491" y="5621"/>
                </a:cubicBezTo>
                <a:cubicBezTo>
                  <a:pt x="15788" y="5574"/>
                  <a:pt x="16075" y="5576"/>
                  <a:pt x="16315" y="5628"/>
                </a:cubicBezTo>
                <a:cubicBezTo>
                  <a:pt x="16856" y="5746"/>
                  <a:pt x="16665" y="5601"/>
                  <a:pt x="16098" y="5464"/>
                </a:cubicBezTo>
                <a:cubicBezTo>
                  <a:pt x="15806" y="5394"/>
                  <a:pt x="15457" y="5356"/>
                  <a:pt x="15134" y="5349"/>
                </a:cubicBezTo>
                <a:close/>
                <a:moveTo>
                  <a:pt x="11800" y="5406"/>
                </a:moveTo>
                <a:cubicBezTo>
                  <a:pt x="11372" y="5390"/>
                  <a:pt x="10813" y="5417"/>
                  <a:pt x="10297" y="5494"/>
                </a:cubicBezTo>
                <a:cubicBezTo>
                  <a:pt x="10294" y="5494"/>
                  <a:pt x="10294" y="5493"/>
                  <a:pt x="10291" y="5494"/>
                </a:cubicBezTo>
                <a:cubicBezTo>
                  <a:pt x="10334" y="5505"/>
                  <a:pt x="10385" y="5523"/>
                  <a:pt x="10451" y="5550"/>
                </a:cubicBezTo>
                <a:cubicBezTo>
                  <a:pt x="10605" y="5613"/>
                  <a:pt x="10730" y="5682"/>
                  <a:pt x="10730" y="5702"/>
                </a:cubicBezTo>
                <a:cubicBezTo>
                  <a:pt x="10730" y="5721"/>
                  <a:pt x="10529" y="5813"/>
                  <a:pt x="10282" y="5905"/>
                </a:cubicBezTo>
                <a:cubicBezTo>
                  <a:pt x="10035" y="5997"/>
                  <a:pt x="9803" y="6083"/>
                  <a:pt x="9768" y="6098"/>
                </a:cubicBezTo>
                <a:cubicBezTo>
                  <a:pt x="9734" y="6113"/>
                  <a:pt x="9680" y="6089"/>
                  <a:pt x="9648" y="6047"/>
                </a:cubicBezTo>
                <a:cubicBezTo>
                  <a:pt x="9616" y="6005"/>
                  <a:pt x="9721" y="5851"/>
                  <a:pt x="9880" y="5704"/>
                </a:cubicBezTo>
                <a:cubicBezTo>
                  <a:pt x="9975" y="5615"/>
                  <a:pt x="10035" y="5565"/>
                  <a:pt x="10090" y="5530"/>
                </a:cubicBezTo>
                <a:cubicBezTo>
                  <a:pt x="9818" y="5586"/>
                  <a:pt x="9648" y="5658"/>
                  <a:pt x="9525" y="5773"/>
                </a:cubicBezTo>
                <a:cubicBezTo>
                  <a:pt x="9284" y="5997"/>
                  <a:pt x="9238" y="6348"/>
                  <a:pt x="9450" y="6348"/>
                </a:cubicBezTo>
                <a:cubicBezTo>
                  <a:pt x="9525" y="6348"/>
                  <a:pt x="9619" y="6390"/>
                  <a:pt x="9660" y="6443"/>
                </a:cubicBezTo>
                <a:cubicBezTo>
                  <a:pt x="9769" y="6581"/>
                  <a:pt x="10282" y="6571"/>
                  <a:pt x="10421" y="6428"/>
                </a:cubicBezTo>
                <a:cubicBezTo>
                  <a:pt x="10524" y="6321"/>
                  <a:pt x="10561" y="6329"/>
                  <a:pt x="10724" y="6499"/>
                </a:cubicBezTo>
                <a:lnTo>
                  <a:pt x="10908" y="6693"/>
                </a:lnTo>
                <a:lnTo>
                  <a:pt x="11148" y="6507"/>
                </a:lnTo>
                <a:cubicBezTo>
                  <a:pt x="11281" y="6405"/>
                  <a:pt x="11391" y="6348"/>
                  <a:pt x="11391" y="6382"/>
                </a:cubicBezTo>
                <a:cubicBezTo>
                  <a:pt x="11391" y="6416"/>
                  <a:pt x="11454" y="6401"/>
                  <a:pt x="11530" y="6350"/>
                </a:cubicBezTo>
                <a:cubicBezTo>
                  <a:pt x="11605" y="6299"/>
                  <a:pt x="11724" y="6283"/>
                  <a:pt x="11791" y="6316"/>
                </a:cubicBezTo>
                <a:cubicBezTo>
                  <a:pt x="11891" y="6365"/>
                  <a:pt x="11888" y="6353"/>
                  <a:pt x="11788" y="6252"/>
                </a:cubicBezTo>
                <a:cubicBezTo>
                  <a:pt x="11629" y="6092"/>
                  <a:pt x="11794" y="6003"/>
                  <a:pt x="12047" y="6113"/>
                </a:cubicBezTo>
                <a:cubicBezTo>
                  <a:pt x="12321" y="6232"/>
                  <a:pt x="12524" y="6504"/>
                  <a:pt x="12537" y="6769"/>
                </a:cubicBezTo>
                <a:cubicBezTo>
                  <a:pt x="12547" y="6949"/>
                  <a:pt x="12567" y="6925"/>
                  <a:pt x="12621" y="6656"/>
                </a:cubicBezTo>
                <a:cubicBezTo>
                  <a:pt x="12706" y="6232"/>
                  <a:pt x="12668" y="6125"/>
                  <a:pt x="12350" y="5902"/>
                </a:cubicBezTo>
                <a:lnTo>
                  <a:pt x="12101" y="5729"/>
                </a:lnTo>
                <a:lnTo>
                  <a:pt x="12314" y="5682"/>
                </a:lnTo>
                <a:cubicBezTo>
                  <a:pt x="12431" y="5656"/>
                  <a:pt x="12525" y="5609"/>
                  <a:pt x="12525" y="5574"/>
                </a:cubicBezTo>
                <a:cubicBezTo>
                  <a:pt x="12525" y="5480"/>
                  <a:pt x="12228" y="5421"/>
                  <a:pt x="11800" y="5406"/>
                </a:cubicBezTo>
                <a:close/>
                <a:moveTo>
                  <a:pt x="7084" y="5990"/>
                </a:moveTo>
                <a:cubicBezTo>
                  <a:pt x="7111" y="5996"/>
                  <a:pt x="7137" y="6008"/>
                  <a:pt x="7160" y="6027"/>
                </a:cubicBezTo>
                <a:cubicBezTo>
                  <a:pt x="7261" y="6110"/>
                  <a:pt x="7237" y="6198"/>
                  <a:pt x="7084" y="6323"/>
                </a:cubicBezTo>
                <a:cubicBezTo>
                  <a:pt x="6929" y="6450"/>
                  <a:pt x="6837" y="6466"/>
                  <a:pt x="6769" y="6375"/>
                </a:cubicBezTo>
                <a:cubicBezTo>
                  <a:pt x="6663" y="6234"/>
                  <a:pt x="6834" y="6026"/>
                  <a:pt x="7003" y="5993"/>
                </a:cubicBezTo>
                <a:cubicBezTo>
                  <a:pt x="7031" y="5987"/>
                  <a:pt x="7058" y="5985"/>
                  <a:pt x="7084" y="5990"/>
                </a:cubicBezTo>
                <a:close/>
                <a:moveTo>
                  <a:pt x="12477" y="7307"/>
                </a:moveTo>
                <a:cubicBezTo>
                  <a:pt x="12460" y="7302"/>
                  <a:pt x="12446" y="7347"/>
                  <a:pt x="12446" y="7427"/>
                </a:cubicBezTo>
                <a:cubicBezTo>
                  <a:pt x="12446" y="7533"/>
                  <a:pt x="12469" y="7575"/>
                  <a:pt x="12495" y="7522"/>
                </a:cubicBezTo>
                <a:cubicBezTo>
                  <a:pt x="12522" y="7469"/>
                  <a:pt x="12522" y="7382"/>
                  <a:pt x="12495" y="7329"/>
                </a:cubicBezTo>
                <a:cubicBezTo>
                  <a:pt x="12489" y="7316"/>
                  <a:pt x="12483" y="7309"/>
                  <a:pt x="12477" y="7307"/>
                </a:cubicBezTo>
                <a:close/>
                <a:moveTo>
                  <a:pt x="18749" y="9005"/>
                </a:moveTo>
                <a:lnTo>
                  <a:pt x="18864" y="9211"/>
                </a:lnTo>
                <a:cubicBezTo>
                  <a:pt x="18936" y="9338"/>
                  <a:pt x="18956" y="9527"/>
                  <a:pt x="18915" y="9705"/>
                </a:cubicBezTo>
                <a:cubicBezTo>
                  <a:pt x="18869" y="9905"/>
                  <a:pt x="18696" y="10122"/>
                  <a:pt x="18356" y="10410"/>
                </a:cubicBezTo>
                <a:cubicBezTo>
                  <a:pt x="17848" y="10841"/>
                  <a:pt x="17727" y="10858"/>
                  <a:pt x="17727" y="10503"/>
                </a:cubicBezTo>
                <a:cubicBezTo>
                  <a:pt x="17727" y="10388"/>
                  <a:pt x="17663" y="10251"/>
                  <a:pt x="17583" y="10197"/>
                </a:cubicBezTo>
                <a:cubicBezTo>
                  <a:pt x="17421" y="10087"/>
                  <a:pt x="17443" y="9930"/>
                  <a:pt x="17622" y="9930"/>
                </a:cubicBezTo>
                <a:cubicBezTo>
                  <a:pt x="17686" y="9930"/>
                  <a:pt x="17967" y="9722"/>
                  <a:pt x="18244" y="9468"/>
                </a:cubicBezTo>
                <a:lnTo>
                  <a:pt x="18749" y="9005"/>
                </a:lnTo>
                <a:close/>
                <a:moveTo>
                  <a:pt x="12507" y="10635"/>
                </a:moveTo>
                <a:cubicBezTo>
                  <a:pt x="12808" y="10634"/>
                  <a:pt x="13196" y="10642"/>
                  <a:pt x="13709" y="10652"/>
                </a:cubicBezTo>
                <a:cubicBezTo>
                  <a:pt x="15313" y="10683"/>
                  <a:pt x="15408" y="10741"/>
                  <a:pt x="15693" y="11883"/>
                </a:cubicBezTo>
                <a:cubicBezTo>
                  <a:pt x="15809" y="12347"/>
                  <a:pt x="15824" y="12552"/>
                  <a:pt x="15750" y="12612"/>
                </a:cubicBezTo>
                <a:cubicBezTo>
                  <a:pt x="15693" y="12658"/>
                  <a:pt x="15648" y="12664"/>
                  <a:pt x="15648" y="12627"/>
                </a:cubicBezTo>
                <a:cubicBezTo>
                  <a:pt x="15648" y="12589"/>
                  <a:pt x="15586" y="12626"/>
                  <a:pt x="15512" y="12707"/>
                </a:cubicBezTo>
                <a:cubicBezTo>
                  <a:pt x="15384" y="12851"/>
                  <a:pt x="15375" y="12846"/>
                  <a:pt x="15257" y="12637"/>
                </a:cubicBezTo>
                <a:lnTo>
                  <a:pt x="15134" y="12414"/>
                </a:lnTo>
                <a:lnTo>
                  <a:pt x="15067" y="12614"/>
                </a:lnTo>
                <a:cubicBezTo>
                  <a:pt x="15031" y="12724"/>
                  <a:pt x="15039" y="12939"/>
                  <a:pt x="15082" y="13094"/>
                </a:cubicBezTo>
                <a:cubicBezTo>
                  <a:pt x="15149" y="13337"/>
                  <a:pt x="15134" y="13381"/>
                  <a:pt x="14977" y="13415"/>
                </a:cubicBezTo>
                <a:cubicBezTo>
                  <a:pt x="14877" y="13436"/>
                  <a:pt x="14797" y="13476"/>
                  <a:pt x="14797" y="13505"/>
                </a:cubicBezTo>
                <a:cubicBezTo>
                  <a:pt x="14797" y="13535"/>
                  <a:pt x="14741" y="13619"/>
                  <a:pt x="14674" y="13694"/>
                </a:cubicBezTo>
                <a:cubicBezTo>
                  <a:pt x="14559" y="13822"/>
                  <a:pt x="14545" y="13822"/>
                  <a:pt x="14391" y="13684"/>
                </a:cubicBezTo>
                <a:cubicBezTo>
                  <a:pt x="14302" y="13604"/>
                  <a:pt x="14226" y="13490"/>
                  <a:pt x="14223" y="13429"/>
                </a:cubicBezTo>
                <a:cubicBezTo>
                  <a:pt x="14219" y="13369"/>
                  <a:pt x="14175" y="13403"/>
                  <a:pt x="14124" y="13505"/>
                </a:cubicBezTo>
                <a:cubicBezTo>
                  <a:pt x="14004" y="13751"/>
                  <a:pt x="13909" y="13653"/>
                  <a:pt x="13709" y="13087"/>
                </a:cubicBezTo>
                <a:cubicBezTo>
                  <a:pt x="13563" y="12675"/>
                  <a:pt x="13534" y="12645"/>
                  <a:pt x="13459" y="12808"/>
                </a:cubicBezTo>
                <a:cubicBezTo>
                  <a:pt x="13389" y="12959"/>
                  <a:pt x="13350" y="12972"/>
                  <a:pt x="13234" y="12893"/>
                </a:cubicBezTo>
                <a:cubicBezTo>
                  <a:pt x="13140" y="12830"/>
                  <a:pt x="13093" y="12658"/>
                  <a:pt x="13093" y="12375"/>
                </a:cubicBezTo>
                <a:cubicBezTo>
                  <a:pt x="13093" y="11955"/>
                  <a:pt x="13091" y="11950"/>
                  <a:pt x="12906" y="12086"/>
                </a:cubicBezTo>
                <a:cubicBezTo>
                  <a:pt x="12756" y="12196"/>
                  <a:pt x="12692" y="12205"/>
                  <a:pt x="12582" y="12130"/>
                </a:cubicBezTo>
                <a:cubicBezTo>
                  <a:pt x="12467" y="12052"/>
                  <a:pt x="12407" y="12092"/>
                  <a:pt x="12236" y="12365"/>
                </a:cubicBezTo>
                <a:cubicBezTo>
                  <a:pt x="12051" y="12660"/>
                  <a:pt x="12018" y="12680"/>
                  <a:pt x="11911" y="12561"/>
                </a:cubicBezTo>
                <a:cubicBezTo>
                  <a:pt x="11804" y="12441"/>
                  <a:pt x="11786" y="12441"/>
                  <a:pt x="11734" y="12551"/>
                </a:cubicBezTo>
                <a:cubicBezTo>
                  <a:pt x="11658" y="12712"/>
                  <a:pt x="11552" y="12652"/>
                  <a:pt x="11103" y="12189"/>
                </a:cubicBezTo>
                <a:cubicBezTo>
                  <a:pt x="10595" y="11666"/>
                  <a:pt x="10603" y="11436"/>
                  <a:pt x="11142" y="10997"/>
                </a:cubicBezTo>
                <a:cubicBezTo>
                  <a:pt x="11492" y="10711"/>
                  <a:pt x="11607" y="10638"/>
                  <a:pt x="12507" y="10635"/>
                </a:cubicBezTo>
                <a:close/>
                <a:moveTo>
                  <a:pt x="19753" y="10845"/>
                </a:moveTo>
                <a:cubicBezTo>
                  <a:pt x="19795" y="10849"/>
                  <a:pt x="19837" y="10888"/>
                  <a:pt x="19858" y="10946"/>
                </a:cubicBezTo>
                <a:cubicBezTo>
                  <a:pt x="19886" y="11022"/>
                  <a:pt x="19989" y="11215"/>
                  <a:pt x="20087" y="11374"/>
                </a:cubicBezTo>
                <a:cubicBezTo>
                  <a:pt x="20184" y="11532"/>
                  <a:pt x="20227" y="11680"/>
                  <a:pt x="20183" y="11702"/>
                </a:cubicBezTo>
                <a:cubicBezTo>
                  <a:pt x="20139" y="11724"/>
                  <a:pt x="20127" y="11858"/>
                  <a:pt x="20156" y="12000"/>
                </a:cubicBezTo>
                <a:cubicBezTo>
                  <a:pt x="20212" y="12281"/>
                  <a:pt x="20036" y="12460"/>
                  <a:pt x="19934" y="12225"/>
                </a:cubicBezTo>
                <a:cubicBezTo>
                  <a:pt x="19901" y="12149"/>
                  <a:pt x="19814" y="11969"/>
                  <a:pt x="19744" y="11827"/>
                </a:cubicBezTo>
                <a:cubicBezTo>
                  <a:pt x="19594" y="11522"/>
                  <a:pt x="19577" y="10922"/>
                  <a:pt x="19714" y="10853"/>
                </a:cubicBezTo>
                <a:cubicBezTo>
                  <a:pt x="19727" y="10846"/>
                  <a:pt x="19739" y="10844"/>
                  <a:pt x="19753" y="10845"/>
                </a:cubicBezTo>
                <a:close/>
                <a:moveTo>
                  <a:pt x="13372" y="11244"/>
                </a:moveTo>
                <a:cubicBezTo>
                  <a:pt x="13244" y="11239"/>
                  <a:pt x="13104" y="11244"/>
                  <a:pt x="12954" y="11256"/>
                </a:cubicBezTo>
                <a:cubicBezTo>
                  <a:pt x="12665" y="11281"/>
                  <a:pt x="12451" y="11318"/>
                  <a:pt x="12477" y="11340"/>
                </a:cubicBezTo>
                <a:cubicBezTo>
                  <a:pt x="12504" y="11361"/>
                  <a:pt x="12483" y="11421"/>
                  <a:pt x="12431" y="11472"/>
                </a:cubicBezTo>
                <a:cubicBezTo>
                  <a:pt x="12360" y="11542"/>
                  <a:pt x="12501" y="11556"/>
                  <a:pt x="13024" y="11530"/>
                </a:cubicBezTo>
                <a:cubicBezTo>
                  <a:pt x="13401" y="11512"/>
                  <a:pt x="13816" y="11531"/>
                  <a:pt x="13946" y="11574"/>
                </a:cubicBezTo>
                <a:cubicBezTo>
                  <a:pt x="14076" y="11618"/>
                  <a:pt x="14193" y="11655"/>
                  <a:pt x="14208" y="11658"/>
                </a:cubicBezTo>
                <a:cubicBezTo>
                  <a:pt x="14222" y="11660"/>
                  <a:pt x="14192" y="11596"/>
                  <a:pt x="14139" y="11516"/>
                </a:cubicBezTo>
                <a:cubicBezTo>
                  <a:pt x="14034" y="11356"/>
                  <a:pt x="13757" y="11261"/>
                  <a:pt x="13372" y="11244"/>
                </a:cubicBezTo>
                <a:close/>
              </a:path>
            </a:pathLst>
          </a:custGeom>
          <a:ln w="12700">
            <a:miter lim="400000"/>
          </a:ln>
        </p:spPr>
      </p:pic>
    </p:spTree>
    <p:extLst>
      <p:ext uri="{BB962C8B-B14F-4D97-AF65-F5344CB8AC3E}">
        <p14:creationId xmlns:p14="http://schemas.microsoft.com/office/powerpoint/2010/main" val="418863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6298211" y="931238"/>
            <a:ext cx="5659831" cy="6001305"/>
          </a:xfrm>
        </p:spPr>
        <p:txBody>
          <a:bodyPr>
            <a:normAutofit/>
          </a:bodyPr>
          <a:lstStyle/>
          <a:p>
            <a:pPr marL="0" indent="0" algn="just">
              <a:buNone/>
            </a:pPr>
            <a:r>
              <a:rPr lang="pt-BR" dirty="0">
                <a:latin typeface="Trebuchet MS" panose="020B0603020202020204" pitchFamily="34" charset="0"/>
              </a:rPr>
              <a:t>Na predição sobre Ciro, Deus provou Sua divindade singular, ao demonstrar que somente Ele conhece o futuro (</a:t>
            </a:r>
            <a:r>
              <a:rPr lang="pt-BR" dirty="0" err="1">
                <a:latin typeface="Trebuchet MS" panose="020B0603020202020204" pitchFamily="34" charset="0"/>
              </a:rPr>
              <a:t>Is</a:t>
            </a:r>
            <a:r>
              <a:rPr lang="pt-BR" dirty="0">
                <a:latin typeface="Trebuchet MS" panose="020B0603020202020204" pitchFamily="34" charset="0"/>
              </a:rPr>
              <a:t> 41:4, 21-23, 26-28; </a:t>
            </a:r>
            <a:r>
              <a:rPr lang="pt-BR" dirty="0" err="1">
                <a:latin typeface="Trebuchet MS" panose="020B0603020202020204" pitchFamily="34" charset="0"/>
              </a:rPr>
              <a:t>Is</a:t>
            </a:r>
            <a:r>
              <a:rPr lang="pt-BR" dirty="0">
                <a:latin typeface="Trebuchet MS" panose="020B0603020202020204" pitchFamily="34" charset="0"/>
              </a:rPr>
              <a:t> 44:26). Ele também tocou o coração de Ciro: “E te darei os tesouros das escuridades e as riquezas encobertas, para que possas saber que Eu Sou o Senhor, o Deus de Israel, que te chama pelo teu nome” (</a:t>
            </a:r>
            <a:r>
              <a:rPr lang="pt-BR" dirty="0" err="1">
                <a:latin typeface="Trebuchet MS" panose="020B0603020202020204" pitchFamily="34" charset="0"/>
              </a:rPr>
              <a:t>Is</a:t>
            </a:r>
            <a:r>
              <a:rPr lang="pt-BR" dirty="0">
                <a:latin typeface="Trebuchet MS" panose="020B0603020202020204" pitchFamily="34" charset="0"/>
              </a:rPr>
              <a:t> 45:3, ARC).</a:t>
            </a:r>
            <a:endParaRPr lang="pt-BR" sz="28700" dirty="0">
              <a:solidFill>
                <a:srgbClr val="FF0000"/>
              </a:solidFill>
              <a:latin typeface="Trebuchet MS" panose="020B0603020202020204" pitchFamily="34" charset="0"/>
            </a:endParaRPr>
          </a:p>
        </p:txBody>
      </p:sp>
      <p:pic>
        <p:nvPicPr>
          <p:cNvPr id="6" name="Imagem" descr="Imagem">
            <a:extLst>
              <a:ext uri="{FF2B5EF4-FFF2-40B4-BE49-F238E27FC236}">
                <a16:creationId xmlns:a16="http://schemas.microsoft.com/office/drawing/2014/main" id="{8ECE0071-DCBE-4924-AE3C-03D0E60F4968}"/>
              </a:ext>
            </a:extLst>
          </p:cNvPr>
          <p:cNvPicPr>
            <a:picLocks noChangeAspect="1"/>
          </p:cNvPicPr>
          <p:nvPr/>
        </p:nvPicPr>
        <p:blipFill>
          <a:blip r:embed="rId3"/>
          <a:srcRect l="197" t="214" r="14030" b="356"/>
          <a:stretch>
            <a:fillRect/>
          </a:stretch>
        </p:blipFill>
        <p:spPr>
          <a:xfrm>
            <a:off x="1237767" y="1270953"/>
            <a:ext cx="3496354" cy="4316094"/>
          </a:xfrm>
          <a:custGeom>
            <a:avLst/>
            <a:gdLst/>
            <a:ahLst/>
            <a:cxnLst>
              <a:cxn ang="0">
                <a:pos x="wd2" y="hd2"/>
              </a:cxn>
              <a:cxn ang="5400000">
                <a:pos x="wd2" y="hd2"/>
              </a:cxn>
              <a:cxn ang="10800000">
                <a:pos x="wd2" y="hd2"/>
              </a:cxn>
              <a:cxn ang="16200000">
                <a:pos x="wd2" y="hd2"/>
              </a:cxn>
            </a:cxnLst>
            <a:rect l="0" t="0" r="r" b="b"/>
            <a:pathLst>
              <a:path w="21492" h="21600" extrusionOk="0">
                <a:moveTo>
                  <a:pt x="12056" y="0"/>
                </a:moveTo>
                <a:cubicBezTo>
                  <a:pt x="11843" y="6"/>
                  <a:pt x="11640" y="12"/>
                  <a:pt x="11635" y="20"/>
                </a:cubicBezTo>
                <a:cubicBezTo>
                  <a:pt x="11607" y="56"/>
                  <a:pt x="11462" y="107"/>
                  <a:pt x="11310" y="132"/>
                </a:cubicBezTo>
                <a:cubicBezTo>
                  <a:pt x="11158" y="157"/>
                  <a:pt x="10596" y="446"/>
                  <a:pt x="10063" y="773"/>
                </a:cubicBezTo>
                <a:cubicBezTo>
                  <a:pt x="9530" y="1101"/>
                  <a:pt x="8923" y="1439"/>
                  <a:pt x="8713" y="1527"/>
                </a:cubicBezTo>
                <a:cubicBezTo>
                  <a:pt x="8437" y="1642"/>
                  <a:pt x="8250" y="1804"/>
                  <a:pt x="8040" y="2114"/>
                </a:cubicBezTo>
                <a:cubicBezTo>
                  <a:pt x="7881" y="2350"/>
                  <a:pt x="7581" y="2784"/>
                  <a:pt x="7373" y="3078"/>
                </a:cubicBezTo>
                <a:cubicBezTo>
                  <a:pt x="6999" y="3607"/>
                  <a:pt x="6996" y="3623"/>
                  <a:pt x="6979" y="4461"/>
                </a:cubicBezTo>
                <a:cubicBezTo>
                  <a:pt x="6968" y="5003"/>
                  <a:pt x="6909" y="5430"/>
                  <a:pt x="6814" y="5645"/>
                </a:cubicBezTo>
                <a:cubicBezTo>
                  <a:pt x="6641" y="6037"/>
                  <a:pt x="6619" y="6391"/>
                  <a:pt x="6766" y="6465"/>
                </a:cubicBezTo>
                <a:cubicBezTo>
                  <a:pt x="6831" y="6498"/>
                  <a:pt x="6787" y="6592"/>
                  <a:pt x="6637" y="6722"/>
                </a:cubicBezTo>
                <a:cubicBezTo>
                  <a:pt x="6070" y="7217"/>
                  <a:pt x="5813" y="8095"/>
                  <a:pt x="5987" y="8956"/>
                </a:cubicBezTo>
                <a:cubicBezTo>
                  <a:pt x="6047" y="9254"/>
                  <a:pt x="6100" y="9856"/>
                  <a:pt x="6102" y="10292"/>
                </a:cubicBezTo>
                <a:cubicBezTo>
                  <a:pt x="6106" y="11052"/>
                  <a:pt x="6109" y="11073"/>
                  <a:pt x="6240" y="10828"/>
                </a:cubicBezTo>
                <a:cubicBezTo>
                  <a:pt x="6386" y="10555"/>
                  <a:pt x="6571" y="10560"/>
                  <a:pt x="6570" y="10838"/>
                </a:cubicBezTo>
                <a:cubicBezTo>
                  <a:pt x="6569" y="11293"/>
                  <a:pt x="6370" y="11582"/>
                  <a:pt x="5816" y="11937"/>
                </a:cubicBezTo>
                <a:cubicBezTo>
                  <a:pt x="5289" y="12274"/>
                  <a:pt x="4894" y="12668"/>
                  <a:pt x="4737" y="13011"/>
                </a:cubicBezTo>
                <a:cubicBezTo>
                  <a:pt x="4679" y="13138"/>
                  <a:pt x="4712" y="13128"/>
                  <a:pt x="4932" y="12957"/>
                </a:cubicBezTo>
                <a:cubicBezTo>
                  <a:pt x="5230" y="12726"/>
                  <a:pt x="5689" y="12562"/>
                  <a:pt x="5873" y="12619"/>
                </a:cubicBezTo>
                <a:cubicBezTo>
                  <a:pt x="5963" y="12647"/>
                  <a:pt x="5929" y="12749"/>
                  <a:pt x="5750" y="13011"/>
                </a:cubicBezTo>
                <a:cubicBezTo>
                  <a:pt x="5555" y="13294"/>
                  <a:pt x="5482" y="13346"/>
                  <a:pt x="5377" y="13275"/>
                </a:cubicBezTo>
                <a:cubicBezTo>
                  <a:pt x="5219" y="13168"/>
                  <a:pt x="5170" y="13254"/>
                  <a:pt x="5131" y="13703"/>
                </a:cubicBezTo>
                <a:cubicBezTo>
                  <a:pt x="5112" y="13918"/>
                  <a:pt x="5066" y="14006"/>
                  <a:pt x="4974" y="13990"/>
                </a:cubicBezTo>
                <a:cubicBezTo>
                  <a:pt x="4781" y="13956"/>
                  <a:pt x="4893" y="14418"/>
                  <a:pt x="5200" y="14915"/>
                </a:cubicBezTo>
                <a:lnTo>
                  <a:pt x="5449" y="15318"/>
                </a:lnTo>
                <a:lnTo>
                  <a:pt x="4983" y="15678"/>
                </a:lnTo>
                <a:cubicBezTo>
                  <a:pt x="4681" y="15913"/>
                  <a:pt x="4375" y="16071"/>
                  <a:pt x="4103" y="16131"/>
                </a:cubicBezTo>
                <a:cubicBezTo>
                  <a:pt x="3403" y="16284"/>
                  <a:pt x="2795" y="16533"/>
                  <a:pt x="2453" y="16804"/>
                </a:cubicBezTo>
                <a:cubicBezTo>
                  <a:pt x="2205" y="17000"/>
                  <a:pt x="1950" y="17098"/>
                  <a:pt x="1392" y="17212"/>
                </a:cubicBezTo>
                <a:cubicBezTo>
                  <a:pt x="988" y="17295"/>
                  <a:pt x="499" y="17421"/>
                  <a:pt x="304" y="17491"/>
                </a:cubicBezTo>
                <a:lnTo>
                  <a:pt x="0" y="17599"/>
                </a:lnTo>
                <a:lnTo>
                  <a:pt x="210" y="17638"/>
                </a:lnTo>
                <a:cubicBezTo>
                  <a:pt x="1683" y="17904"/>
                  <a:pt x="2928" y="18260"/>
                  <a:pt x="3502" y="18578"/>
                </a:cubicBezTo>
                <a:cubicBezTo>
                  <a:pt x="3712" y="18694"/>
                  <a:pt x="4392" y="19122"/>
                  <a:pt x="5013" y="19530"/>
                </a:cubicBezTo>
                <a:cubicBezTo>
                  <a:pt x="6250" y="20340"/>
                  <a:pt x="7419" y="21012"/>
                  <a:pt x="7490" y="20954"/>
                </a:cubicBezTo>
                <a:cubicBezTo>
                  <a:pt x="7515" y="20934"/>
                  <a:pt x="7344" y="20716"/>
                  <a:pt x="7111" y="20469"/>
                </a:cubicBezTo>
                <a:cubicBezTo>
                  <a:pt x="6403" y="19719"/>
                  <a:pt x="5896" y="19036"/>
                  <a:pt x="5990" y="18960"/>
                </a:cubicBezTo>
                <a:cubicBezTo>
                  <a:pt x="6043" y="18917"/>
                  <a:pt x="6351" y="19039"/>
                  <a:pt x="6772" y="19270"/>
                </a:cubicBezTo>
                <a:cubicBezTo>
                  <a:pt x="7399" y="19615"/>
                  <a:pt x="8376" y="20061"/>
                  <a:pt x="8506" y="20061"/>
                </a:cubicBezTo>
                <a:cubicBezTo>
                  <a:pt x="8534" y="20061"/>
                  <a:pt x="8429" y="19916"/>
                  <a:pt x="8272" y="19740"/>
                </a:cubicBezTo>
                <a:cubicBezTo>
                  <a:pt x="7966" y="19396"/>
                  <a:pt x="7919" y="19166"/>
                  <a:pt x="8109" y="18955"/>
                </a:cubicBezTo>
                <a:cubicBezTo>
                  <a:pt x="8216" y="18835"/>
                  <a:pt x="8303" y="18892"/>
                  <a:pt x="8948" y="19503"/>
                </a:cubicBezTo>
                <a:cubicBezTo>
                  <a:pt x="9847" y="20355"/>
                  <a:pt x="10919" y="21159"/>
                  <a:pt x="11536" y="21446"/>
                </a:cubicBezTo>
                <a:lnTo>
                  <a:pt x="11869" y="21600"/>
                </a:lnTo>
                <a:cubicBezTo>
                  <a:pt x="11887" y="21594"/>
                  <a:pt x="11894" y="21588"/>
                  <a:pt x="11887" y="21580"/>
                </a:cubicBezTo>
                <a:cubicBezTo>
                  <a:pt x="11835" y="21527"/>
                  <a:pt x="11431" y="21116"/>
                  <a:pt x="10989" y="20665"/>
                </a:cubicBezTo>
                <a:cubicBezTo>
                  <a:pt x="9256" y="18902"/>
                  <a:pt x="8252" y="17417"/>
                  <a:pt x="8422" y="16867"/>
                </a:cubicBezTo>
                <a:cubicBezTo>
                  <a:pt x="8503" y="16603"/>
                  <a:pt x="8785" y="16414"/>
                  <a:pt x="9014" y="16473"/>
                </a:cubicBezTo>
                <a:cubicBezTo>
                  <a:pt x="9252" y="16535"/>
                  <a:pt x="10095" y="17273"/>
                  <a:pt x="10697" y="17947"/>
                </a:cubicBezTo>
                <a:cubicBezTo>
                  <a:pt x="11504" y="18849"/>
                  <a:pt x="11509" y="18851"/>
                  <a:pt x="11292" y="18326"/>
                </a:cubicBezTo>
                <a:cubicBezTo>
                  <a:pt x="10756" y="17029"/>
                  <a:pt x="10581" y="16018"/>
                  <a:pt x="10875" y="15925"/>
                </a:cubicBezTo>
                <a:cubicBezTo>
                  <a:pt x="11087" y="15859"/>
                  <a:pt x="11350" y="16087"/>
                  <a:pt x="11848" y="16767"/>
                </a:cubicBezTo>
                <a:cubicBezTo>
                  <a:pt x="12189" y="17231"/>
                  <a:pt x="12296" y="17333"/>
                  <a:pt x="12320" y="17205"/>
                </a:cubicBezTo>
                <a:cubicBezTo>
                  <a:pt x="12374" y="16923"/>
                  <a:pt x="12147" y="16029"/>
                  <a:pt x="11951" y="15756"/>
                </a:cubicBezTo>
                <a:cubicBezTo>
                  <a:pt x="11823" y="15578"/>
                  <a:pt x="11795" y="15468"/>
                  <a:pt x="11860" y="15404"/>
                </a:cubicBezTo>
                <a:cubicBezTo>
                  <a:pt x="12126" y="15143"/>
                  <a:pt x="13746" y="14769"/>
                  <a:pt x="13937" y="14924"/>
                </a:cubicBezTo>
                <a:cubicBezTo>
                  <a:pt x="13996" y="14973"/>
                  <a:pt x="14147" y="14913"/>
                  <a:pt x="14367" y="14756"/>
                </a:cubicBezTo>
                <a:cubicBezTo>
                  <a:pt x="14554" y="14622"/>
                  <a:pt x="14850" y="14464"/>
                  <a:pt x="15022" y="14406"/>
                </a:cubicBezTo>
                <a:cubicBezTo>
                  <a:pt x="15196" y="14347"/>
                  <a:pt x="15433" y="14169"/>
                  <a:pt x="15554" y="14009"/>
                </a:cubicBezTo>
                <a:cubicBezTo>
                  <a:pt x="15750" y="13751"/>
                  <a:pt x="15783" y="13736"/>
                  <a:pt x="15888" y="13853"/>
                </a:cubicBezTo>
                <a:cubicBezTo>
                  <a:pt x="15990" y="13967"/>
                  <a:pt x="16025" y="13938"/>
                  <a:pt x="16171" y="13628"/>
                </a:cubicBezTo>
                <a:cubicBezTo>
                  <a:pt x="16263" y="13433"/>
                  <a:pt x="16412" y="13242"/>
                  <a:pt x="16504" y="13202"/>
                </a:cubicBezTo>
                <a:cubicBezTo>
                  <a:pt x="16644" y="13141"/>
                  <a:pt x="16836" y="12808"/>
                  <a:pt x="17036" y="12279"/>
                </a:cubicBezTo>
                <a:cubicBezTo>
                  <a:pt x="17072" y="12183"/>
                  <a:pt x="17099" y="12189"/>
                  <a:pt x="17207" y="12309"/>
                </a:cubicBezTo>
                <a:cubicBezTo>
                  <a:pt x="17302" y="12414"/>
                  <a:pt x="17337" y="12696"/>
                  <a:pt x="17328" y="13349"/>
                </a:cubicBezTo>
                <a:cubicBezTo>
                  <a:pt x="17312" y="14642"/>
                  <a:pt x="17501" y="14887"/>
                  <a:pt x="18864" y="15336"/>
                </a:cubicBezTo>
                <a:cubicBezTo>
                  <a:pt x="19183" y="15440"/>
                  <a:pt x="19640" y="15627"/>
                  <a:pt x="19880" y="15752"/>
                </a:cubicBezTo>
                <a:cubicBezTo>
                  <a:pt x="20392" y="16015"/>
                  <a:pt x="20774" y="16035"/>
                  <a:pt x="21202" y="15823"/>
                </a:cubicBezTo>
                <a:cubicBezTo>
                  <a:pt x="21600" y="15625"/>
                  <a:pt x="21589" y="15585"/>
                  <a:pt x="21166" y="15681"/>
                </a:cubicBezTo>
                <a:cubicBezTo>
                  <a:pt x="20928" y="15734"/>
                  <a:pt x="20795" y="15734"/>
                  <a:pt x="20724" y="15676"/>
                </a:cubicBezTo>
                <a:cubicBezTo>
                  <a:pt x="20668" y="15630"/>
                  <a:pt x="20654" y="15593"/>
                  <a:pt x="20697" y="15593"/>
                </a:cubicBezTo>
                <a:cubicBezTo>
                  <a:pt x="20740" y="15593"/>
                  <a:pt x="20726" y="15543"/>
                  <a:pt x="20667" y="15485"/>
                </a:cubicBezTo>
                <a:cubicBezTo>
                  <a:pt x="20582" y="15402"/>
                  <a:pt x="20612" y="15352"/>
                  <a:pt x="20799" y="15252"/>
                </a:cubicBezTo>
                <a:cubicBezTo>
                  <a:pt x="21097" y="15093"/>
                  <a:pt x="21112" y="14781"/>
                  <a:pt x="20835" y="14540"/>
                </a:cubicBezTo>
                <a:cubicBezTo>
                  <a:pt x="20615" y="14349"/>
                  <a:pt x="20656" y="14081"/>
                  <a:pt x="20895" y="14156"/>
                </a:cubicBezTo>
                <a:cubicBezTo>
                  <a:pt x="20978" y="14182"/>
                  <a:pt x="21037" y="14156"/>
                  <a:pt x="21037" y="14095"/>
                </a:cubicBezTo>
                <a:cubicBezTo>
                  <a:pt x="21037" y="14037"/>
                  <a:pt x="20865" y="13934"/>
                  <a:pt x="20655" y="13865"/>
                </a:cubicBezTo>
                <a:cubicBezTo>
                  <a:pt x="20444" y="13796"/>
                  <a:pt x="20295" y="13706"/>
                  <a:pt x="20327" y="13664"/>
                </a:cubicBezTo>
                <a:cubicBezTo>
                  <a:pt x="20424" y="13536"/>
                  <a:pt x="20808" y="13579"/>
                  <a:pt x="21070" y="13747"/>
                </a:cubicBezTo>
                <a:cubicBezTo>
                  <a:pt x="21280" y="13882"/>
                  <a:pt x="21319" y="13890"/>
                  <a:pt x="21319" y="13787"/>
                </a:cubicBezTo>
                <a:cubicBezTo>
                  <a:pt x="21319" y="13719"/>
                  <a:pt x="21218" y="13630"/>
                  <a:pt x="21094" y="13591"/>
                </a:cubicBezTo>
                <a:cubicBezTo>
                  <a:pt x="20823" y="13507"/>
                  <a:pt x="20714" y="13386"/>
                  <a:pt x="20847" y="13319"/>
                </a:cubicBezTo>
                <a:cubicBezTo>
                  <a:pt x="20984" y="13250"/>
                  <a:pt x="20968" y="12813"/>
                  <a:pt x="20829" y="12837"/>
                </a:cubicBezTo>
                <a:cubicBezTo>
                  <a:pt x="20767" y="12848"/>
                  <a:pt x="20701" y="12787"/>
                  <a:pt x="20682" y="12703"/>
                </a:cubicBezTo>
                <a:cubicBezTo>
                  <a:pt x="20662" y="12618"/>
                  <a:pt x="20589" y="12446"/>
                  <a:pt x="20520" y="12318"/>
                </a:cubicBezTo>
                <a:cubicBezTo>
                  <a:pt x="20413" y="12120"/>
                  <a:pt x="20422" y="11989"/>
                  <a:pt x="20580" y="11393"/>
                </a:cubicBezTo>
                <a:cubicBezTo>
                  <a:pt x="20717" y="10874"/>
                  <a:pt x="20748" y="10524"/>
                  <a:pt x="20712" y="9999"/>
                </a:cubicBezTo>
                <a:cubicBezTo>
                  <a:pt x="20667" y="9347"/>
                  <a:pt x="20453" y="8681"/>
                  <a:pt x="20267" y="8567"/>
                </a:cubicBezTo>
                <a:cubicBezTo>
                  <a:pt x="20332" y="8634"/>
                  <a:pt x="20387" y="8764"/>
                  <a:pt x="20418" y="8932"/>
                </a:cubicBezTo>
                <a:cubicBezTo>
                  <a:pt x="20498" y="9364"/>
                  <a:pt x="20343" y="9573"/>
                  <a:pt x="20189" y="9242"/>
                </a:cubicBezTo>
                <a:cubicBezTo>
                  <a:pt x="20135" y="9127"/>
                  <a:pt x="20090" y="9004"/>
                  <a:pt x="20090" y="8968"/>
                </a:cubicBezTo>
                <a:cubicBezTo>
                  <a:pt x="20090" y="8933"/>
                  <a:pt x="19941" y="8759"/>
                  <a:pt x="19759" y="8582"/>
                </a:cubicBezTo>
                <a:cubicBezTo>
                  <a:pt x="19577" y="8404"/>
                  <a:pt x="19429" y="8229"/>
                  <a:pt x="19429" y="8193"/>
                </a:cubicBezTo>
                <a:cubicBezTo>
                  <a:pt x="19429" y="8029"/>
                  <a:pt x="19622" y="8062"/>
                  <a:pt x="19825" y="8259"/>
                </a:cubicBezTo>
                <a:cubicBezTo>
                  <a:pt x="19909" y="8339"/>
                  <a:pt x="20002" y="8408"/>
                  <a:pt x="20087" y="8459"/>
                </a:cubicBezTo>
                <a:cubicBezTo>
                  <a:pt x="19743" y="8153"/>
                  <a:pt x="18877" y="7042"/>
                  <a:pt x="18692" y="6639"/>
                </a:cubicBezTo>
                <a:cubicBezTo>
                  <a:pt x="18463" y="6140"/>
                  <a:pt x="18385" y="5488"/>
                  <a:pt x="18551" y="5442"/>
                </a:cubicBezTo>
                <a:cubicBezTo>
                  <a:pt x="18615" y="5425"/>
                  <a:pt x="18761" y="5567"/>
                  <a:pt x="18876" y="5760"/>
                </a:cubicBezTo>
                <a:cubicBezTo>
                  <a:pt x="18991" y="5952"/>
                  <a:pt x="19120" y="6091"/>
                  <a:pt x="19164" y="6069"/>
                </a:cubicBezTo>
                <a:cubicBezTo>
                  <a:pt x="19276" y="6012"/>
                  <a:pt x="19251" y="4158"/>
                  <a:pt x="19131" y="3641"/>
                </a:cubicBezTo>
                <a:cubicBezTo>
                  <a:pt x="19076" y="3403"/>
                  <a:pt x="18931" y="3074"/>
                  <a:pt x="18809" y="2910"/>
                </a:cubicBezTo>
                <a:cubicBezTo>
                  <a:pt x="18687" y="2745"/>
                  <a:pt x="18460" y="2414"/>
                  <a:pt x="18302" y="2173"/>
                </a:cubicBezTo>
                <a:cubicBezTo>
                  <a:pt x="18105" y="1871"/>
                  <a:pt x="17872" y="1657"/>
                  <a:pt x="17562" y="1485"/>
                </a:cubicBezTo>
                <a:cubicBezTo>
                  <a:pt x="17314" y="1348"/>
                  <a:pt x="16836" y="1005"/>
                  <a:pt x="16498" y="722"/>
                </a:cubicBezTo>
                <a:cubicBezTo>
                  <a:pt x="15922" y="240"/>
                  <a:pt x="15849" y="205"/>
                  <a:pt x="15362" y="159"/>
                </a:cubicBezTo>
                <a:cubicBezTo>
                  <a:pt x="14575" y="84"/>
                  <a:pt x="13803" y="99"/>
                  <a:pt x="13354" y="196"/>
                </a:cubicBezTo>
                <a:cubicBezTo>
                  <a:pt x="12998" y="273"/>
                  <a:pt x="12909" y="262"/>
                  <a:pt x="12594" y="117"/>
                </a:cubicBezTo>
                <a:cubicBezTo>
                  <a:pt x="12471" y="61"/>
                  <a:pt x="12370" y="24"/>
                  <a:pt x="12056" y="0"/>
                </a:cubicBezTo>
                <a:close/>
                <a:moveTo>
                  <a:pt x="14671" y="193"/>
                </a:moveTo>
                <a:cubicBezTo>
                  <a:pt x="14923" y="201"/>
                  <a:pt x="15009" y="270"/>
                  <a:pt x="15326" y="536"/>
                </a:cubicBezTo>
                <a:cubicBezTo>
                  <a:pt x="15664" y="820"/>
                  <a:pt x="15803" y="886"/>
                  <a:pt x="15990" y="856"/>
                </a:cubicBezTo>
                <a:cubicBezTo>
                  <a:pt x="16166" y="829"/>
                  <a:pt x="16264" y="869"/>
                  <a:pt x="16378" y="1011"/>
                </a:cubicBezTo>
                <a:cubicBezTo>
                  <a:pt x="16462" y="1115"/>
                  <a:pt x="16747" y="1300"/>
                  <a:pt x="17012" y="1422"/>
                </a:cubicBezTo>
                <a:cubicBezTo>
                  <a:pt x="17703" y="1740"/>
                  <a:pt x="18152" y="2139"/>
                  <a:pt x="18157" y="2442"/>
                </a:cubicBezTo>
                <a:cubicBezTo>
                  <a:pt x="18159" y="2581"/>
                  <a:pt x="18206" y="2682"/>
                  <a:pt x="18265" y="2672"/>
                </a:cubicBezTo>
                <a:cubicBezTo>
                  <a:pt x="18323" y="2663"/>
                  <a:pt x="18510" y="2825"/>
                  <a:pt x="18677" y="3037"/>
                </a:cubicBezTo>
                <a:cubicBezTo>
                  <a:pt x="18910" y="3332"/>
                  <a:pt x="18989" y="3537"/>
                  <a:pt x="19026" y="3913"/>
                </a:cubicBezTo>
                <a:cubicBezTo>
                  <a:pt x="19095" y="4616"/>
                  <a:pt x="18935" y="4620"/>
                  <a:pt x="18542" y="3927"/>
                </a:cubicBezTo>
                <a:cubicBezTo>
                  <a:pt x="18362" y="3610"/>
                  <a:pt x="18106" y="3231"/>
                  <a:pt x="17971" y="3086"/>
                </a:cubicBezTo>
                <a:cubicBezTo>
                  <a:pt x="17667" y="2761"/>
                  <a:pt x="16842" y="2396"/>
                  <a:pt x="16026" y="2224"/>
                </a:cubicBezTo>
                <a:cubicBezTo>
                  <a:pt x="15688" y="2153"/>
                  <a:pt x="15276" y="2051"/>
                  <a:pt x="15110" y="1994"/>
                </a:cubicBezTo>
                <a:cubicBezTo>
                  <a:pt x="14853" y="1907"/>
                  <a:pt x="14814" y="1907"/>
                  <a:pt x="14857" y="1999"/>
                </a:cubicBezTo>
                <a:cubicBezTo>
                  <a:pt x="14934" y="2163"/>
                  <a:pt x="15442" y="2386"/>
                  <a:pt x="16062" y="2530"/>
                </a:cubicBezTo>
                <a:cubicBezTo>
                  <a:pt x="16716" y="2682"/>
                  <a:pt x="17422" y="3204"/>
                  <a:pt x="17899" y="3883"/>
                </a:cubicBezTo>
                <a:cubicBezTo>
                  <a:pt x="18191" y="4301"/>
                  <a:pt x="18371" y="4992"/>
                  <a:pt x="18253" y="5242"/>
                </a:cubicBezTo>
                <a:cubicBezTo>
                  <a:pt x="18201" y="5353"/>
                  <a:pt x="18155" y="5339"/>
                  <a:pt x="17908" y="5146"/>
                </a:cubicBezTo>
                <a:lnTo>
                  <a:pt x="17619" y="4921"/>
                </a:lnTo>
                <a:lnTo>
                  <a:pt x="17685" y="5538"/>
                </a:lnTo>
                <a:cubicBezTo>
                  <a:pt x="17722" y="5877"/>
                  <a:pt x="17832" y="6321"/>
                  <a:pt x="17929" y="6524"/>
                </a:cubicBezTo>
                <a:cubicBezTo>
                  <a:pt x="18143" y="6974"/>
                  <a:pt x="18153" y="7407"/>
                  <a:pt x="17959" y="8090"/>
                </a:cubicBezTo>
                <a:cubicBezTo>
                  <a:pt x="17877" y="8375"/>
                  <a:pt x="17819" y="8713"/>
                  <a:pt x="17830" y="8844"/>
                </a:cubicBezTo>
                <a:cubicBezTo>
                  <a:pt x="17852" y="9097"/>
                  <a:pt x="17789" y="9243"/>
                  <a:pt x="17289" y="10084"/>
                </a:cubicBezTo>
                <a:cubicBezTo>
                  <a:pt x="17065" y="10463"/>
                  <a:pt x="16970" y="10731"/>
                  <a:pt x="16970" y="10985"/>
                </a:cubicBezTo>
                <a:cubicBezTo>
                  <a:pt x="16970" y="11254"/>
                  <a:pt x="16925" y="11373"/>
                  <a:pt x="16790" y="11450"/>
                </a:cubicBezTo>
                <a:cubicBezTo>
                  <a:pt x="16691" y="11506"/>
                  <a:pt x="16594" y="11654"/>
                  <a:pt x="16576" y="11780"/>
                </a:cubicBezTo>
                <a:cubicBezTo>
                  <a:pt x="16558" y="11912"/>
                  <a:pt x="16494" y="12002"/>
                  <a:pt x="16426" y="11990"/>
                </a:cubicBezTo>
                <a:cubicBezTo>
                  <a:pt x="16361" y="11980"/>
                  <a:pt x="16309" y="12038"/>
                  <a:pt x="16309" y="12120"/>
                </a:cubicBezTo>
                <a:cubicBezTo>
                  <a:pt x="16309" y="12289"/>
                  <a:pt x="16160" y="12395"/>
                  <a:pt x="16077" y="12287"/>
                </a:cubicBezTo>
                <a:cubicBezTo>
                  <a:pt x="16047" y="12247"/>
                  <a:pt x="15996" y="11943"/>
                  <a:pt x="15963" y="11611"/>
                </a:cubicBezTo>
                <a:cubicBezTo>
                  <a:pt x="15929" y="11279"/>
                  <a:pt x="15844" y="10939"/>
                  <a:pt x="15774" y="10855"/>
                </a:cubicBezTo>
                <a:cubicBezTo>
                  <a:pt x="15703" y="10771"/>
                  <a:pt x="15648" y="10642"/>
                  <a:pt x="15648" y="10566"/>
                </a:cubicBezTo>
                <a:cubicBezTo>
                  <a:pt x="15648" y="10491"/>
                  <a:pt x="15602" y="10429"/>
                  <a:pt x="15548" y="10429"/>
                </a:cubicBezTo>
                <a:cubicBezTo>
                  <a:pt x="15494" y="10429"/>
                  <a:pt x="15304" y="10308"/>
                  <a:pt x="15122" y="10160"/>
                </a:cubicBezTo>
                <a:cubicBezTo>
                  <a:pt x="14765" y="9869"/>
                  <a:pt x="14509" y="9821"/>
                  <a:pt x="14319" y="10008"/>
                </a:cubicBezTo>
                <a:cubicBezTo>
                  <a:pt x="14212" y="10113"/>
                  <a:pt x="14176" y="10108"/>
                  <a:pt x="13985" y="9962"/>
                </a:cubicBezTo>
                <a:cubicBezTo>
                  <a:pt x="13867" y="9871"/>
                  <a:pt x="13792" y="9747"/>
                  <a:pt x="13820" y="9688"/>
                </a:cubicBezTo>
                <a:cubicBezTo>
                  <a:pt x="13848" y="9628"/>
                  <a:pt x="13817" y="9528"/>
                  <a:pt x="13751" y="9463"/>
                </a:cubicBezTo>
                <a:cubicBezTo>
                  <a:pt x="13649" y="9363"/>
                  <a:pt x="13680" y="9305"/>
                  <a:pt x="13952" y="9098"/>
                </a:cubicBezTo>
                <a:cubicBezTo>
                  <a:pt x="14275" y="8853"/>
                  <a:pt x="14277" y="8854"/>
                  <a:pt x="14045" y="8826"/>
                </a:cubicBezTo>
                <a:cubicBezTo>
                  <a:pt x="13882" y="8807"/>
                  <a:pt x="13760" y="8856"/>
                  <a:pt x="13634" y="8998"/>
                </a:cubicBezTo>
                <a:cubicBezTo>
                  <a:pt x="13431" y="9224"/>
                  <a:pt x="13263" y="9251"/>
                  <a:pt x="13093" y="9083"/>
                </a:cubicBezTo>
                <a:cubicBezTo>
                  <a:pt x="12998" y="8990"/>
                  <a:pt x="13006" y="8959"/>
                  <a:pt x="13132" y="8919"/>
                </a:cubicBezTo>
                <a:cubicBezTo>
                  <a:pt x="13252" y="8882"/>
                  <a:pt x="13264" y="8848"/>
                  <a:pt x="13180" y="8765"/>
                </a:cubicBezTo>
                <a:cubicBezTo>
                  <a:pt x="13046" y="8634"/>
                  <a:pt x="12791" y="8626"/>
                  <a:pt x="12639" y="8751"/>
                </a:cubicBezTo>
                <a:cubicBezTo>
                  <a:pt x="12550" y="8823"/>
                  <a:pt x="12494" y="8819"/>
                  <a:pt x="12389" y="8731"/>
                </a:cubicBezTo>
                <a:cubicBezTo>
                  <a:pt x="12286" y="8645"/>
                  <a:pt x="12274" y="8541"/>
                  <a:pt x="12338" y="8273"/>
                </a:cubicBezTo>
                <a:cubicBezTo>
                  <a:pt x="12487" y="7656"/>
                  <a:pt x="12422" y="7604"/>
                  <a:pt x="12185" y="8156"/>
                </a:cubicBezTo>
                <a:cubicBezTo>
                  <a:pt x="11905" y="8805"/>
                  <a:pt x="11922" y="8955"/>
                  <a:pt x="12284" y="9118"/>
                </a:cubicBezTo>
                <a:cubicBezTo>
                  <a:pt x="12700" y="9305"/>
                  <a:pt x="12680" y="9402"/>
                  <a:pt x="12179" y="9610"/>
                </a:cubicBezTo>
                <a:cubicBezTo>
                  <a:pt x="11928" y="9713"/>
                  <a:pt x="11621" y="9887"/>
                  <a:pt x="11497" y="9996"/>
                </a:cubicBezTo>
                <a:cubicBezTo>
                  <a:pt x="11372" y="10105"/>
                  <a:pt x="11064" y="10248"/>
                  <a:pt x="10811" y="10317"/>
                </a:cubicBezTo>
                <a:cubicBezTo>
                  <a:pt x="10433" y="10419"/>
                  <a:pt x="10352" y="10476"/>
                  <a:pt x="10352" y="10627"/>
                </a:cubicBezTo>
                <a:cubicBezTo>
                  <a:pt x="10352" y="10729"/>
                  <a:pt x="10228" y="10924"/>
                  <a:pt x="10078" y="11063"/>
                </a:cubicBezTo>
                <a:cubicBezTo>
                  <a:pt x="9928" y="11202"/>
                  <a:pt x="9791" y="11385"/>
                  <a:pt x="9771" y="11469"/>
                </a:cubicBezTo>
                <a:cubicBezTo>
                  <a:pt x="9721" y="11684"/>
                  <a:pt x="9479" y="11663"/>
                  <a:pt x="9342" y="11430"/>
                </a:cubicBezTo>
                <a:cubicBezTo>
                  <a:pt x="9280" y="11323"/>
                  <a:pt x="9185" y="10924"/>
                  <a:pt x="9134" y="10544"/>
                </a:cubicBezTo>
                <a:cubicBezTo>
                  <a:pt x="9084" y="10164"/>
                  <a:pt x="8934" y="9438"/>
                  <a:pt x="8798" y="8929"/>
                </a:cubicBezTo>
                <a:cubicBezTo>
                  <a:pt x="8537" y="7945"/>
                  <a:pt x="8489" y="7158"/>
                  <a:pt x="8647" y="6389"/>
                </a:cubicBezTo>
                <a:cubicBezTo>
                  <a:pt x="8709" y="6088"/>
                  <a:pt x="8708" y="5903"/>
                  <a:pt x="8647" y="5853"/>
                </a:cubicBezTo>
                <a:cubicBezTo>
                  <a:pt x="8596" y="5812"/>
                  <a:pt x="8554" y="5695"/>
                  <a:pt x="8554" y="5596"/>
                </a:cubicBezTo>
                <a:cubicBezTo>
                  <a:pt x="8554" y="5339"/>
                  <a:pt x="8819" y="4863"/>
                  <a:pt x="8930" y="4919"/>
                </a:cubicBezTo>
                <a:cubicBezTo>
                  <a:pt x="8981" y="4945"/>
                  <a:pt x="9042" y="4888"/>
                  <a:pt x="9065" y="4791"/>
                </a:cubicBezTo>
                <a:cubicBezTo>
                  <a:pt x="9161" y="4391"/>
                  <a:pt x="9397" y="3601"/>
                  <a:pt x="9462" y="3458"/>
                </a:cubicBezTo>
                <a:cubicBezTo>
                  <a:pt x="9518" y="3333"/>
                  <a:pt x="9476" y="3347"/>
                  <a:pt x="9242" y="3524"/>
                </a:cubicBezTo>
                <a:cubicBezTo>
                  <a:pt x="9035" y="3681"/>
                  <a:pt x="8933" y="3714"/>
                  <a:pt x="8882" y="3646"/>
                </a:cubicBezTo>
                <a:cubicBezTo>
                  <a:pt x="8836" y="3585"/>
                  <a:pt x="9065" y="3350"/>
                  <a:pt x="9522" y="2985"/>
                </a:cubicBezTo>
                <a:cubicBezTo>
                  <a:pt x="9913" y="2674"/>
                  <a:pt x="10202" y="2418"/>
                  <a:pt x="10165" y="2418"/>
                </a:cubicBezTo>
                <a:cubicBezTo>
                  <a:pt x="10128" y="2418"/>
                  <a:pt x="9890" y="2470"/>
                  <a:pt x="9636" y="2533"/>
                </a:cubicBezTo>
                <a:cubicBezTo>
                  <a:pt x="9006" y="2687"/>
                  <a:pt x="8899" y="2577"/>
                  <a:pt x="9318" y="2210"/>
                </a:cubicBezTo>
                <a:cubicBezTo>
                  <a:pt x="9498" y="2053"/>
                  <a:pt x="9567" y="1971"/>
                  <a:pt x="9474" y="2029"/>
                </a:cubicBezTo>
                <a:cubicBezTo>
                  <a:pt x="9371" y="2092"/>
                  <a:pt x="9268" y="2108"/>
                  <a:pt x="9215" y="2065"/>
                </a:cubicBezTo>
                <a:cubicBezTo>
                  <a:pt x="9163" y="2022"/>
                  <a:pt x="9312" y="1828"/>
                  <a:pt x="9594" y="1571"/>
                </a:cubicBezTo>
                <a:cubicBezTo>
                  <a:pt x="9850" y="1338"/>
                  <a:pt x="10061" y="1107"/>
                  <a:pt x="10063" y="1057"/>
                </a:cubicBezTo>
                <a:cubicBezTo>
                  <a:pt x="10069" y="925"/>
                  <a:pt x="10743" y="514"/>
                  <a:pt x="11253" y="330"/>
                </a:cubicBezTo>
                <a:cubicBezTo>
                  <a:pt x="11679" y="177"/>
                  <a:pt x="11712" y="174"/>
                  <a:pt x="12113" y="299"/>
                </a:cubicBezTo>
                <a:cubicBezTo>
                  <a:pt x="12698" y="481"/>
                  <a:pt x="12897" y="876"/>
                  <a:pt x="12582" y="1228"/>
                </a:cubicBezTo>
                <a:cubicBezTo>
                  <a:pt x="12494" y="1326"/>
                  <a:pt x="12478" y="1410"/>
                  <a:pt x="12537" y="1468"/>
                </a:cubicBezTo>
                <a:cubicBezTo>
                  <a:pt x="12600" y="1530"/>
                  <a:pt x="12490" y="1647"/>
                  <a:pt x="12176" y="1850"/>
                </a:cubicBezTo>
                <a:cubicBezTo>
                  <a:pt x="11508" y="2281"/>
                  <a:pt x="11495" y="2297"/>
                  <a:pt x="11960" y="2109"/>
                </a:cubicBezTo>
                <a:cubicBezTo>
                  <a:pt x="12194" y="2015"/>
                  <a:pt x="12555" y="1825"/>
                  <a:pt x="12765" y="1686"/>
                </a:cubicBezTo>
                <a:cubicBezTo>
                  <a:pt x="13113" y="1456"/>
                  <a:pt x="13164" y="1443"/>
                  <a:pt x="13333" y="1547"/>
                </a:cubicBezTo>
                <a:cubicBezTo>
                  <a:pt x="13435" y="1609"/>
                  <a:pt x="13645" y="1713"/>
                  <a:pt x="13799" y="1779"/>
                </a:cubicBezTo>
                <a:lnTo>
                  <a:pt x="14076" y="1899"/>
                </a:lnTo>
                <a:lnTo>
                  <a:pt x="13910" y="1691"/>
                </a:lnTo>
                <a:cubicBezTo>
                  <a:pt x="13818" y="1576"/>
                  <a:pt x="13766" y="1430"/>
                  <a:pt x="13796" y="1368"/>
                </a:cubicBezTo>
                <a:cubicBezTo>
                  <a:pt x="13825" y="1305"/>
                  <a:pt x="13755" y="1152"/>
                  <a:pt x="13643" y="1028"/>
                </a:cubicBezTo>
                <a:cubicBezTo>
                  <a:pt x="13441" y="806"/>
                  <a:pt x="13440" y="801"/>
                  <a:pt x="13619" y="641"/>
                </a:cubicBezTo>
                <a:cubicBezTo>
                  <a:pt x="13718" y="552"/>
                  <a:pt x="13801" y="420"/>
                  <a:pt x="13802" y="350"/>
                </a:cubicBezTo>
                <a:cubicBezTo>
                  <a:pt x="13803" y="248"/>
                  <a:pt x="13914" y="217"/>
                  <a:pt x="14349" y="198"/>
                </a:cubicBezTo>
                <a:cubicBezTo>
                  <a:pt x="14484" y="192"/>
                  <a:pt x="14588" y="191"/>
                  <a:pt x="14671" y="193"/>
                </a:cubicBezTo>
                <a:close/>
                <a:moveTo>
                  <a:pt x="15425" y="1402"/>
                </a:moveTo>
                <a:cubicBezTo>
                  <a:pt x="15407" y="1399"/>
                  <a:pt x="15402" y="1404"/>
                  <a:pt x="15410" y="1414"/>
                </a:cubicBezTo>
                <a:cubicBezTo>
                  <a:pt x="15496" y="1527"/>
                  <a:pt x="16259" y="1883"/>
                  <a:pt x="17018" y="2161"/>
                </a:cubicBezTo>
                <a:cubicBezTo>
                  <a:pt x="17382" y="2294"/>
                  <a:pt x="17690" y="2406"/>
                  <a:pt x="17703" y="2410"/>
                </a:cubicBezTo>
                <a:cubicBezTo>
                  <a:pt x="17716" y="2415"/>
                  <a:pt x="17727" y="2405"/>
                  <a:pt x="17727" y="2388"/>
                </a:cubicBezTo>
                <a:cubicBezTo>
                  <a:pt x="17727" y="2337"/>
                  <a:pt x="17137" y="2071"/>
                  <a:pt x="16727" y="1938"/>
                </a:cubicBezTo>
                <a:cubicBezTo>
                  <a:pt x="16516" y="1870"/>
                  <a:pt x="16119" y="1707"/>
                  <a:pt x="15846" y="1576"/>
                </a:cubicBezTo>
                <a:cubicBezTo>
                  <a:pt x="15641" y="1478"/>
                  <a:pt x="15479" y="1411"/>
                  <a:pt x="15425" y="1402"/>
                </a:cubicBezTo>
                <a:close/>
                <a:moveTo>
                  <a:pt x="15134" y="5349"/>
                </a:moveTo>
                <a:cubicBezTo>
                  <a:pt x="14597" y="5338"/>
                  <a:pt x="14133" y="5411"/>
                  <a:pt x="14133" y="5550"/>
                </a:cubicBezTo>
                <a:cubicBezTo>
                  <a:pt x="14133" y="5609"/>
                  <a:pt x="14240" y="5691"/>
                  <a:pt x="14370" y="5731"/>
                </a:cubicBezTo>
                <a:cubicBezTo>
                  <a:pt x="14679" y="5827"/>
                  <a:pt x="14671" y="5853"/>
                  <a:pt x="14277" y="6005"/>
                </a:cubicBezTo>
                <a:cubicBezTo>
                  <a:pt x="13909" y="6147"/>
                  <a:pt x="13845" y="6308"/>
                  <a:pt x="14133" y="6370"/>
                </a:cubicBezTo>
                <a:cubicBezTo>
                  <a:pt x="14237" y="6392"/>
                  <a:pt x="14322" y="6466"/>
                  <a:pt x="14322" y="6534"/>
                </a:cubicBezTo>
                <a:cubicBezTo>
                  <a:pt x="14322" y="6716"/>
                  <a:pt x="14487" y="6681"/>
                  <a:pt x="14662" y="6463"/>
                </a:cubicBezTo>
                <a:cubicBezTo>
                  <a:pt x="14849" y="6230"/>
                  <a:pt x="14986" y="6216"/>
                  <a:pt x="15052" y="6423"/>
                </a:cubicBezTo>
                <a:cubicBezTo>
                  <a:pt x="15107" y="6593"/>
                  <a:pt x="15221" y="6624"/>
                  <a:pt x="15320" y="6494"/>
                </a:cubicBezTo>
                <a:cubicBezTo>
                  <a:pt x="15355" y="6448"/>
                  <a:pt x="15465" y="6429"/>
                  <a:pt x="15563" y="6450"/>
                </a:cubicBezTo>
                <a:cubicBezTo>
                  <a:pt x="15661" y="6471"/>
                  <a:pt x="15765" y="6457"/>
                  <a:pt x="15795" y="6419"/>
                </a:cubicBezTo>
                <a:cubicBezTo>
                  <a:pt x="15880" y="6306"/>
                  <a:pt x="16217" y="6337"/>
                  <a:pt x="16276" y="6463"/>
                </a:cubicBezTo>
                <a:cubicBezTo>
                  <a:pt x="16306" y="6526"/>
                  <a:pt x="16389" y="6578"/>
                  <a:pt x="16465" y="6578"/>
                </a:cubicBezTo>
                <a:cubicBezTo>
                  <a:pt x="16540" y="6578"/>
                  <a:pt x="16577" y="6544"/>
                  <a:pt x="16543" y="6499"/>
                </a:cubicBezTo>
                <a:cubicBezTo>
                  <a:pt x="16509" y="6455"/>
                  <a:pt x="16531" y="6370"/>
                  <a:pt x="16591" y="6311"/>
                </a:cubicBezTo>
                <a:cubicBezTo>
                  <a:pt x="16706" y="6198"/>
                  <a:pt x="16600" y="6124"/>
                  <a:pt x="16080" y="5963"/>
                </a:cubicBezTo>
                <a:cubicBezTo>
                  <a:pt x="15901" y="5908"/>
                  <a:pt x="15844" y="5913"/>
                  <a:pt x="15861" y="5983"/>
                </a:cubicBezTo>
                <a:cubicBezTo>
                  <a:pt x="15876" y="6046"/>
                  <a:pt x="15743" y="6078"/>
                  <a:pt x="15461" y="6078"/>
                </a:cubicBezTo>
                <a:cubicBezTo>
                  <a:pt x="15073" y="6078"/>
                  <a:pt x="15038" y="6062"/>
                  <a:pt x="15037" y="5885"/>
                </a:cubicBezTo>
                <a:cubicBezTo>
                  <a:pt x="15037" y="5716"/>
                  <a:pt x="15092" y="5684"/>
                  <a:pt x="15491" y="5621"/>
                </a:cubicBezTo>
                <a:cubicBezTo>
                  <a:pt x="15788" y="5574"/>
                  <a:pt x="16075" y="5576"/>
                  <a:pt x="16315" y="5628"/>
                </a:cubicBezTo>
                <a:cubicBezTo>
                  <a:pt x="16856" y="5746"/>
                  <a:pt x="16665" y="5601"/>
                  <a:pt x="16098" y="5464"/>
                </a:cubicBezTo>
                <a:cubicBezTo>
                  <a:pt x="15806" y="5394"/>
                  <a:pt x="15457" y="5356"/>
                  <a:pt x="15134" y="5349"/>
                </a:cubicBezTo>
                <a:close/>
                <a:moveTo>
                  <a:pt x="11800" y="5406"/>
                </a:moveTo>
                <a:cubicBezTo>
                  <a:pt x="11372" y="5390"/>
                  <a:pt x="10813" y="5417"/>
                  <a:pt x="10297" y="5494"/>
                </a:cubicBezTo>
                <a:cubicBezTo>
                  <a:pt x="10294" y="5494"/>
                  <a:pt x="10294" y="5493"/>
                  <a:pt x="10291" y="5494"/>
                </a:cubicBezTo>
                <a:cubicBezTo>
                  <a:pt x="10334" y="5505"/>
                  <a:pt x="10385" y="5523"/>
                  <a:pt x="10451" y="5550"/>
                </a:cubicBezTo>
                <a:cubicBezTo>
                  <a:pt x="10605" y="5613"/>
                  <a:pt x="10730" y="5682"/>
                  <a:pt x="10730" y="5702"/>
                </a:cubicBezTo>
                <a:cubicBezTo>
                  <a:pt x="10730" y="5721"/>
                  <a:pt x="10529" y="5813"/>
                  <a:pt x="10282" y="5905"/>
                </a:cubicBezTo>
                <a:cubicBezTo>
                  <a:pt x="10035" y="5997"/>
                  <a:pt x="9803" y="6083"/>
                  <a:pt x="9768" y="6098"/>
                </a:cubicBezTo>
                <a:cubicBezTo>
                  <a:pt x="9734" y="6113"/>
                  <a:pt x="9680" y="6089"/>
                  <a:pt x="9648" y="6047"/>
                </a:cubicBezTo>
                <a:cubicBezTo>
                  <a:pt x="9616" y="6005"/>
                  <a:pt x="9721" y="5851"/>
                  <a:pt x="9880" y="5704"/>
                </a:cubicBezTo>
                <a:cubicBezTo>
                  <a:pt x="9975" y="5615"/>
                  <a:pt x="10035" y="5565"/>
                  <a:pt x="10090" y="5530"/>
                </a:cubicBezTo>
                <a:cubicBezTo>
                  <a:pt x="9818" y="5586"/>
                  <a:pt x="9648" y="5658"/>
                  <a:pt x="9525" y="5773"/>
                </a:cubicBezTo>
                <a:cubicBezTo>
                  <a:pt x="9284" y="5997"/>
                  <a:pt x="9238" y="6348"/>
                  <a:pt x="9450" y="6348"/>
                </a:cubicBezTo>
                <a:cubicBezTo>
                  <a:pt x="9525" y="6348"/>
                  <a:pt x="9619" y="6390"/>
                  <a:pt x="9660" y="6443"/>
                </a:cubicBezTo>
                <a:cubicBezTo>
                  <a:pt x="9769" y="6581"/>
                  <a:pt x="10282" y="6571"/>
                  <a:pt x="10421" y="6428"/>
                </a:cubicBezTo>
                <a:cubicBezTo>
                  <a:pt x="10524" y="6321"/>
                  <a:pt x="10561" y="6329"/>
                  <a:pt x="10724" y="6499"/>
                </a:cubicBezTo>
                <a:lnTo>
                  <a:pt x="10908" y="6693"/>
                </a:lnTo>
                <a:lnTo>
                  <a:pt x="11148" y="6507"/>
                </a:lnTo>
                <a:cubicBezTo>
                  <a:pt x="11281" y="6405"/>
                  <a:pt x="11391" y="6348"/>
                  <a:pt x="11391" y="6382"/>
                </a:cubicBezTo>
                <a:cubicBezTo>
                  <a:pt x="11391" y="6416"/>
                  <a:pt x="11454" y="6401"/>
                  <a:pt x="11530" y="6350"/>
                </a:cubicBezTo>
                <a:cubicBezTo>
                  <a:pt x="11605" y="6299"/>
                  <a:pt x="11724" y="6283"/>
                  <a:pt x="11791" y="6316"/>
                </a:cubicBezTo>
                <a:cubicBezTo>
                  <a:pt x="11891" y="6365"/>
                  <a:pt x="11888" y="6353"/>
                  <a:pt x="11788" y="6252"/>
                </a:cubicBezTo>
                <a:cubicBezTo>
                  <a:pt x="11629" y="6092"/>
                  <a:pt x="11794" y="6003"/>
                  <a:pt x="12047" y="6113"/>
                </a:cubicBezTo>
                <a:cubicBezTo>
                  <a:pt x="12321" y="6232"/>
                  <a:pt x="12524" y="6504"/>
                  <a:pt x="12537" y="6769"/>
                </a:cubicBezTo>
                <a:cubicBezTo>
                  <a:pt x="12547" y="6949"/>
                  <a:pt x="12567" y="6925"/>
                  <a:pt x="12621" y="6656"/>
                </a:cubicBezTo>
                <a:cubicBezTo>
                  <a:pt x="12706" y="6232"/>
                  <a:pt x="12668" y="6125"/>
                  <a:pt x="12350" y="5902"/>
                </a:cubicBezTo>
                <a:lnTo>
                  <a:pt x="12101" y="5729"/>
                </a:lnTo>
                <a:lnTo>
                  <a:pt x="12314" y="5682"/>
                </a:lnTo>
                <a:cubicBezTo>
                  <a:pt x="12431" y="5656"/>
                  <a:pt x="12525" y="5609"/>
                  <a:pt x="12525" y="5574"/>
                </a:cubicBezTo>
                <a:cubicBezTo>
                  <a:pt x="12525" y="5480"/>
                  <a:pt x="12228" y="5421"/>
                  <a:pt x="11800" y="5406"/>
                </a:cubicBezTo>
                <a:close/>
                <a:moveTo>
                  <a:pt x="7084" y="5990"/>
                </a:moveTo>
                <a:cubicBezTo>
                  <a:pt x="7111" y="5996"/>
                  <a:pt x="7137" y="6008"/>
                  <a:pt x="7160" y="6027"/>
                </a:cubicBezTo>
                <a:cubicBezTo>
                  <a:pt x="7261" y="6110"/>
                  <a:pt x="7237" y="6198"/>
                  <a:pt x="7084" y="6323"/>
                </a:cubicBezTo>
                <a:cubicBezTo>
                  <a:pt x="6929" y="6450"/>
                  <a:pt x="6837" y="6466"/>
                  <a:pt x="6769" y="6375"/>
                </a:cubicBezTo>
                <a:cubicBezTo>
                  <a:pt x="6663" y="6234"/>
                  <a:pt x="6834" y="6026"/>
                  <a:pt x="7003" y="5993"/>
                </a:cubicBezTo>
                <a:cubicBezTo>
                  <a:pt x="7031" y="5987"/>
                  <a:pt x="7058" y="5985"/>
                  <a:pt x="7084" y="5990"/>
                </a:cubicBezTo>
                <a:close/>
                <a:moveTo>
                  <a:pt x="12477" y="7307"/>
                </a:moveTo>
                <a:cubicBezTo>
                  <a:pt x="12460" y="7302"/>
                  <a:pt x="12446" y="7347"/>
                  <a:pt x="12446" y="7427"/>
                </a:cubicBezTo>
                <a:cubicBezTo>
                  <a:pt x="12446" y="7533"/>
                  <a:pt x="12469" y="7575"/>
                  <a:pt x="12495" y="7522"/>
                </a:cubicBezTo>
                <a:cubicBezTo>
                  <a:pt x="12522" y="7469"/>
                  <a:pt x="12522" y="7382"/>
                  <a:pt x="12495" y="7329"/>
                </a:cubicBezTo>
                <a:cubicBezTo>
                  <a:pt x="12489" y="7316"/>
                  <a:pt x="12483" y="7309"/>
                  <a:pt x="12477" y="7307"/>
                </a:cubicBezTo>
                <a:close/>
                <a:moveTo>
                  <a:pt x="18749" y="9005"/>
                </a:moveTo>
                <a:lnTo>
                  <a:pt x="18864" y="9211"/>
                </a:lnTo>
                <a:cubicBezTo>
                  <a:pt x="18936" y="9338"/>
                  <a:pt x="18956" y="9527"/>
                  <a:pt x="18915" y="9705"/>
                </a:cubicBezTo>
                <a:cubicBezTo>
                  <a:pt x="18869" y="9905"/>
                  <a:pt x="18696" y="10122"/>
                  <a:pt x="18356" y="10410"/>
                </a:cubicBezTo>
                <a:cubicBezTo>
                  <a:pt x="17848" y="10841"/>
                  <a:pt x="17727" y="10858"/>
                  <a:pt x="17727" y="10503"/>
                </a:cubicBezTo>
                <a:cubicBezTo>
                  <a:pt x="17727" y="10388"/>
                  <a:pt x="17663" y="10251"/>
                  <a:pt x="17583" y="10197"/>
                </a:cubicBezTo>
                <a:cubicBezTo>
                  <a:pt x="17421" y="10087"/>
                  <a:pt x="17443" y="9930"/>
                  <a:pt x="17622" y="9930"/>
                </a:cubicBezTo>
                <a:cubicBezTo>
                  <a:pt x="17686" y="9930"/>
                  <a:pt x="17967" y="9722"/>
                  <a:pt x="18244" y="9468"/>
                </a:cubicBezTo>
                <a:lnTo>
                  <a:pt x="18749" y="9005"/>
                </a:lnTo>
                <a:close/>
                <a:moveTo>
                  <a:pt x="12507" y="10635"/>
                </a:moveTo>
                <a:cubicBezTo>
                  <a:pt x="12808" y="10634"/>
                  <a:pt x="13196" y="10642"/>
                  <a:pt x="13709" y="10652"/>
                </a:cubicBezTo>
                <a:cubicBezTo>
                  <a:pt x="15313" y="10683"/>
                  <a:pt x="15408" y="10741"/>
                  <a:pt x="15693" y="11883"/>
                </a:cubicBezTo>
                <a:cubicBezTo>
                  <a:pt x="15809" y="12347"/>
                  <a:pt x="15824" y="12552"/>
                  <a:pt x="15750" y="12612"/>
                </a:cubicBezTo>
                <a:cubicBezTo>
                  <a:pt x="15693" y="12658"/>
                  <a:pt x="15648" y="12664"/>
                  <a:pt x="15648" y="12627"/>
                </a:cubicBezTo>
                <a:cubicBezTo>
                  <a:pt x="15648" y="12589"/>
                  <a:pt x="15586" y="12626"/>
                  <a:pt x="15512" y="12707"/>
                </a:cubicBezTo>
                <a:cubicBezTo>
                  <a:pt x="15384" y="12851"/>
                  <a:pt x="15375" y="12846"/>
                  <a:pt x="15257" y="12637"/>
                </a:cubicBezTo>
                <a:lnTo>
                  <a:pt x="15134" y="12414"/>
                </a:lnTo>
                <a:lnTo>
                  <a:pt x="15067" y="12614"/>
                </a:lnTo>
                <a:cubicBezTo>
                  <a:pt x="15031" y="12724"/>
                  <a:pt x="15039" y="12939"/>
                  <a:pt x="15082" y="13094"/>
                </a:cubicBezTo>
                <a:cubicBezTo>
                  <a:pt x="15149" y="13337"/>
                  <a:pt x="15134" y="13381"/>
                  <a:pt x="14977" y="13415"/>
                </a:cubicBezTo>
                <a:cubicBezTo>
                  <a:pt x="14877" y="13436"/>
                  <a:pt x="14797" y="13476"/>
                  <a:pt x="14797" y="13505"/>
                </a:cubicBezTo>
                <a:cubicBezTo>
                  <a:pt x="14797" y="13535"/>
                  <a:pt x="14741" y="13619"/>
                  <a:pt x="14674" y="13694"/>
                </a:cubicBezTo>
                <a:cubicBezTo>
                  <a:pt x="14559" y="13822"/>
                  <a:pt x="14545" y="13822"/>
                  <a:pt x="14391" y="13684"/>
                </a:cubicBezTo>
                <a:cubicBezTo>
                  <a:pt x="14302" y="13604"/>
                  <a:pt x="14226" y="13490"/>
                  <a:pt x="14223" y="13429"/>
                </a:cubicBezTo>
                <a:cubicBezTo>
                  <a:pt x="14219" y="13369"/>
                  <a:pt x="14175" y="13403"/>
                  <a:pt x="14124" y="13505"/>
                </a:cubicBezTo>
                <a:cubicBezTo>
                  <a:pt x="14004" y="13751"/>
                  <a:pt x="13909" y="13653"/>
                  <a:pt x="13709" y="13087"/>
                </a:cubicBezTo>
                <a:cubicBezTo>
                  <a:pt x="13563" y="12675"/>
                  <a:pt x="13534" y="12645"/>
                  <a:pt x="13459" y="12808"/>
                </a:cubicBezTo>
                <a:cubicBezTo>
                  <a:pt x="13389" y="12959"/>
                  <a:pt x="13350" y="12972"/>
                  <a:pt x="13234" y="12893"/>
                </a:cubicBezTo>
                <a:cubicBezTo>
                  <a:pt x="13140" y="12830"/>
                  <a:pt x="13093" y="12658"/>
                  <a:pt x="13093" y="12375"/>
                </a:cubicBezTo>
                <a:cubicBezTo>
                  <a:pt x="13093" y="11955"/>
                  <a:pt x="13091" y="11950"/>
                  <a:pt x="12906" y="12086"/>
                </a:cubicBezTo>
                <a:cubicBezTo>
                  <a:pt x="12756" y="12196"/>
                  <a:pt x="12692" y="12205"/>
                  <a:pt x="12582" y="12130"/>
                </a:cubicBezTo>
                <a:cubicBezTo>
                  <a:pt x="12467" y="12052"/>
                  <a:pt x="12407" y="12092"/>
                  <a:pt x="12236" y="12365"/>
                </a:cubicBezTo>
                <a:cubicBezTo>
                  <a:pt x="12051" y="12660"/>
                  <a:pt x="12018" y="12680"/>
                  <a:pt x="11911" y="12561"/>
                </a:cubicBezTo>
                <a:cubicBezTo>
                  <a:pt x="11804" y="12441"/>
                  <a:pt x="11786" y="12441"/>
                  <a:pt x="11734" y="12551"/>
                </a:cubicBezTo>
                <a:cubicBezTo>
                  <a:pt x="11658" y="12712"/>
                  <a:pt x="11552" y="12652"/>
                  <a:pt x="11103" y="12189"/>
                </a:cubicBezTo>
                <a:cubicBezTo>
                  <a:pt x="10595" y="11666"/>
                  <a:pt x="10603" y="11436"/>
                  <a:pt x="11142" y="10997"/>
                </a:cubicBezTo>
                <a:cubicBezTo>
                  <a:pt x="11492" y="10711"/>
                  <a:pt x="11607" y="10638"/>
                  <a:pt x="12507" y="10635"/>
                </a:cubicBezTo>
                <a:close/>
                <a:moveTo>
                  <a:pt x="19753" y="10845"/>
                </a:moveTo>
                <a:cubicBezTo>
                  <a:pt x="19795" y="10849"/>
                  <a:pt x="19837" y="10888"/>
                  <a:pt x="19858" y="10946"/>
                </a:cubicBezTo>
                <a:cubicBezTo>
                  <a:pt x="19886" y="11022"/>
                  <a:pt x="19989" y="11215"/>
                  <a:pt x="20087" y="11374"/>
                </a:cubicBezTo>
                <a:cubicBezTo>
                  <a:pt x="20184" y="11532"/>
                  <a:pt x="20227" y="11680"/>
                  <a:pt x="20183" y="11702"/>
                </a:cubicBezTo>
                <a:cubicBezTo>
                  <a:pt x="20139" y="11724"/>
                  <a:pt x="20127" y="11858"/>
                  <a:pt x="20156" y="12000"/>
                </a:cubicBezTo>
                <a:cubicBezTo>
                  <a:pt x="20212" y="12281"/>
                  <a:pt x="20036" y="12460"/>
                  <a:pt x="19934" y="12225"/>
                </a:cubicBezTo>
                <a:cubicBezTo>
                  <a:pt x="19901" y="12149"/>
                  <a:pt x="19814" y="11969"/>
                  <a:pt x="19744" y="11827"/>
                </a:cubicBezTo>
                <a:cubicBezTo>
                  <a:pt x="19594" y="11522"/>
                  <a:pt x="19577" y="10922"/>
                  <a:pt x="19714" y="10853"/>
                </a:cubicBezTo>
                <a:cubicBezTo>
                  <a:pt x="19727" y="10846"/>
                  <a:pt x="19739" y="10844"/>
                  <a:pt x="19753" y="10845"/>
                </a:cubicBezTo>
                <a:close/>
                <a:moveTo>
                  <a:pt x="13372" y="11244"/>
                </a:moveTo>
                <a:cubicBezTo>
                  <a:pt x="13244" y="11239"/>
                  <a:pt x="13104" y="11244"/>
                  <a:pt x="12954" y="11256"/>
                </a:cubicBezTo>
                <a:cubicBezTo>
                  <a:pt x="12665" y="11281"/>
                  <a:pt x="12451" y="11318"/>
                  <a:pt x="12477" y="11340"/>
                </a:cubicBezTo>
                <a:cubicBezTo>
                  <a:pt x="12504" y="11361"/>
                  <a:pt x="12483" y="11421"/>
                  <a:pt x="12431" y="11472"/>
                </a:cubicBezTo>
                <a:cubicBezTo>
                  <a:pt x="12360" y="11542"/>
                  <a:pt x="12501" y="11556"/>
                  <a:pt x="13024" y="11530"/>
                </a:cubicBezTo>
                <a:cubicBezTo>
                  <a:pt x="13401" y="11512"/>
                  <a:pt x="13816" y="11531"/>
                  <a:pt x="13946" y="11574"/>
                </a:cubicBezTo>
                <a:cubicBezTo>
                  <a:pt x="14076" y="11618"/>
                  <a:pt x="14193" y="11655"/>
                  <a:pt x="14208" y="11658"/>
                </a:cubicBezTo>
                <a:cubicBezTo>
                  <a:pt x="14222" y="11660"/>
                  <a:pt x="14192" y="11596"/>
                  <a:pt x="14139" y="11516"/>
                </a:cubicBezTo>
                <a:cubicBezTo>
                  <a:pt x="14034" y="11356"/>
                  <a:pt x="13757" y="11261"/>
                  <a:pt x="13372" y="11244"/>
                </a:cubicBezTo>
                <a:close/>
              </a:path>
            </a:pathLst>
          </a:custGeom>
          <a:ln w="12700">
            <a:miter lim="400000"/>
          </a:ln>
        </p:spPr>
      </p:pic>
    </p:spTree>
    <p:extLst>
      <p:ext uri="{BB962C8B-B14F-4D97-AF65-F5344CB8AC3E}">
        <p14:creationId xmlns:p14="http://schemas.microsoft.com/office/powerpoint/2010/main" val="1214249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420504" y="1127466"/>
            <a:ext cx="7662830" cy="7364018"/>
          </a:xfrm>
        </p:spPr>
        <p:txBody>
          <a:bodyPr>
            <a:normAutofit/>
          </a:bodyPr>
          <a:lstStyle/>
          <a:p>
            <a:pPr marL="0" indent="0" algn="just">
              <a:buNone/>
            </a:pPr>
            <a:r>
              <a:rPr lang="pt-BR" dirty="0">
                <a:latin typeface="Trebuchet MS" panose="020B0603020202020204" pitchFamily="34" charset="0"/>
              </a:rPr>
              <a:t>O fato de Isaías ter profetizado com precisão e nominalmente a vinda de Ciro incomoda aqueles que não creem que os profetas recebem predições de Deus. Para lidar com essa frustração, essas pessoas aceitam a teoria de que outro profeta, um “segundo Isaías”, vivendo no tempo de Ciro, tivesse escrito Isaías 40–66. Portanto, o livro de Isaías é “serrado em dois”, o mesmo destino que tradicionalmente se entende ter ocorrido com o próprio profeta (</a:t>
            </a:r>
            <a:r>
              <a:rPr lang="pt-BR" dirty="0" err="1">
                <a:latin typeface="Trebuchet MS" panose="020B0603020202020204" pitchFamily="34" charset="0"/>
              </a:rPr>
              <a:t>Hb</a:t>
            </a:r>
            <a:r>
              <a:rPr lang="pt-BR" dirty="0">
                <a:latin typeface="Trebuchet MS" panose="020B0603020202020204" pitchFamily="34" charset="0"/>
              </a:rPr>
              <a:t> 11:37).</a:t>
            </a:r>
          </a:p>
        </p:txBody>
      </p:sp>
      <p:pic>
        <p:nvPicPr>
          <p:cNvPr id="3" name="Imagem 2" descr="Ícone&#10;&#10;Descrição gerada automaticamente">
            <a:extLst>
              <a:ext uri="{FF2B5EF4-FFF2-40B4-BE49-F238E27FC236}">
                <a16:creationId xmlns:a16="http://schemas.microsoft.com/office/drawing/2014/main" id="{BF99CED8-1E8D-4A77-BA16-DCA440B92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837" y="1563622"/>
            <a:ext cx="3667125" cy="3667125"/>
          </a:xfrm>
          <a:prstGeom prst="rect">
            <a:avLst/>
          </a:prstGeom>
        </p:spPr>
      </p:pic>
    </p:spTree>
    <p:extLst>
      <p:ext uri="{BB962C8B-B14F-4D97-AF65-F5344CB8AC3E}">
        <p14:creationId xmlns:p14="http://schemas.microsoft.com/office/powerpoint/2010/main" val="3110525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1676651" y="1435963"/>
            <a:ext cx="9819933" cy="4927599"/>
          </a:xfrm>
        </p:spPr>
        <p:txBody>
          <a:bodyPr>
            <a:normAutofit/>
          </a:bodyPr>
          <a:lstStyle/>
          <a:p>
            <a:pPr marL="0" indent="0" algn="just">
              <a:buNone/>
            </a:pPr>
            <a:r>
              <a:rPr lang="pt-BR" sz="3200" dirty="0">
                <a:latin typeface="Trebuchet MS" panose="020B0603020202020204" pitchFamily="34" charset="0"/>
              </a:rPr>
              <a:t>No entanto, não há evidência histórica da existência de um segundo “Isaías”. Se ele realmente existiu, é estranho que a Bíblia não o tenha mencionado, pois sua mensagem é profundamente importante, e sua arte literária é fenomenal! Mesmo o manuscrito mais antigo da Bíblia, o livro de Isaías nos Manuscritos do Mar Morto, não possui nenhum intervalo entre Isaías 39 e 40 que indique uma transição à obra de um novo autor.</a:t>
            </a:r>
            <a:endParaRPr lang="pt-BR" sz="85700" dirty="0">
              <a:solidFill>
                <a:srgbClr val="FF0000"/>
              </a:solidFill>
              <a:latin typeface="Trebuchet MS" panose="020B0603020202020204" pitchFamily="34" charset="0"/>
            </a:endParaRPr>
          </a:p>
        </p:txBody>
      </p:sp>
      <p:pic>
        <p:nvPicPr>
          <p:cNvPr id="6" name="Imagem" descr="Imagem">
            <a:extLst>
              <a:ext uri="{FF2B5EF4-FFF2-40B4-BE49-F238E27FC236}">
                <a16:creationId xmlns:a16="http://schemas.microsoft.com/office/drawing/2014/main" id="{DD24484D-3476-4740-A7B9-CDE27BDBF7CA}"/>
              </a:ext>
            </a:extLst>
          </p:cNvPr>
          <p:cNvPicPr>
            <a:picLocks noChangeAspect="1"/>
          </p:cNvPicPr>
          <p:nvPr/>
        </p:nvPicPr>
        <p:blipFill>
          <a:blip r:embed="rId3"/>
          <a:srcRect l="8147" t="3423" r="8181" b="3166"/>
          <a:stretch>
            <a:fillRect/>
          </a:stretch>
        </p:blipFill>
        <p:spPr>
          <a:xfrm>
            <a:off x="159992" y="-337469"/>
            <a:ext cx="1356667" cy="2394869"/>
          </a:xfrm>
          <a:custGeom>
            <a:avLst/>
            <a:gdLst/>
            <a:ahLst/>
            <a:cxnLst>
              <a:cxn ang="0">
                <a:pos x="wd2" y="hd2"/>
              </a:cxn>
              <a:cxn ang="5400000">
                <a:pos x="wd2" y="hd2"/>
              </a:cxn>
              <a:cxn ang="10800000">
                <a:pos x="wd2" y="hd2"/>
              </a:cxn>
              <a:cxn ang="16200000">
                <a:pos x="wd2" y="hd2"/>
              </a:cxn>
            </a:cxnLst>
            <a:rect l="0" t="0" r="r" b="b"/>
            <a:pathLst>
              <a:path w="21572" h="21560" extrusionOk="0">
                <a:moveTo>
                  <a:pt x="5918" y="0"/>
                </a:moveTo>
                <a:lnTo>
                  <a:pt x="5922" y="1957"/>
                </a:lnTo>
                <a:cubicBezTo>
                  <a:pt x="5927" y="4507"/>
                  <a:pt x="6196" y="8739"/>
                  <a:pt x="6438" y="10100"/>
                </a:cubicBezTo>
                <a:cubicBezTo>
                  <a:pt x="6502" y="10461"/>
                  <a:pt x="6558" y="10858"/>
                  <a:pt x="6562" y="10984"/>
                </a:cubicBezTo>
                <a:lnTo>
                  <a:pt x="6570" y="11213"/>
                </a:lnTo>
                <a:lnTo>
                  <a:pt x="6142" y="11206"/>
                </a:lnTo>
                <a:cubicBezTo>
                  <a:pt x="5593" y="11200"/>
                  <a:pt x="5446" y="11113"/>
                  <a:pt x="5327" y="10726"/>
                </a:cubicBezTo>
                <a:cubicBezTo>
                  <a:pt x="5209" y="10338"/>
                  <a:pt x="5046" y="7900"/>
                  <a:pt x="4919" y="4543"/>
                </a:cubicBezTo>
                <a:cubicBezTo>
                  <a:pt x="4866" y="3131"/>
                  <a:pt x="4794" y="1581"/>
                  <a:pt x="4759" y="1100"/>
                </a:cubicBezTo>
                <a:cubicBezTo>
                  <a:pt x="4696" y="233"/>
                  <a:pt x="4695" y="228"/>
                  <a:pt x="4444" y="174"/>
                </a:cubicBezTo>
                <a:cubicBezTo>
                  <a:pt x="4305" y="144"/>
                  <a:pt x="4103" y="134"/>
                  <a:pt x="4000" y="152"/>
                </a:cubicBezTo>
                <a:cubicBezTo>
                  <a:pt x="3829" y="183"/>
                  <a:pt x="3812" y="253"/>
                  <a:pt x="3816" y="966"/>
                </a:cubicBezTo>
                <a:cubicBezTo>
                  <a:pt x="3818" y="1395"/>
                  <a:pt x="3862" y="2017"/>
                  <a:pt x="3912" y="2346"/>
                </a:cubicBezTo>
                <a:cubicBezTo>
                  <a:pt x="4077" y="3439"/>
                  <a:pt x="4211" y="4808"/>
                  <a:pt x="4316" y="6423"/>
                </a:cubicBezTo>
                <a:cubicBezTo>
                  <a:pt x="4373" y="7301"/>
                  <a:pt x="4508" y="8506"/>
                  <a:pt x="4612" y="9102"/>
                </a:cubicBezTo>
                <a:cubicBezTo>
                  <a:pt x="4950" y="11033"/>
                  <a:pt x="4943" y="10984"/>
                  <a:pt x="4795" y="11054"/>
                </a:cubicBezTo>
                <a:cubicBezTo>
                  <a:pt x="4721" y="11089"/>
                  <a:pt x="4459" y="11126"/>
                  <a:pt x="4212" y="11136"/>
                </a:cubicBezTo>
                <a:cubicBezTo>
                  <a:pt x="3839" y="11151"/>
                  <a:pt x="3760" y="11175"/>
                  <a:pt x="3760" y="11269"/>
                </a:cubicBezTo>
                <a:cubicBezTo>
                  <a:pt x="3760" y="11357"/>
                  <a:pt x="3857" y="11394"/>
                  <a:pt x="4164" y="11430"/>
                </a:cubicBezTo>
                <a:cubicBezTo>
                  <a:pt x="4812" y="11506"/>
                  <a:pt x="5067" y="11599"/>
                  <a:pt x="5067" y="11756"/>
                </a:cubicBezTo>
                <a:cubicBezTo>
                  <a:pt x="5067" y="11872"/>
                  <a:pt x="4989" y="11912"/>
                  <a:pt x="4616" y="11982"/>
                </a:cubicBezTo>
                <a:cubicBezTo>
                  <a:pt x="4027" y="12094"/>
                  <a:pt x="3912" y="12138"/>
                  <a:pt x="3912" y="12263"/>
                </a:cubicBezTo>
                <a:cubicBezTo>
                  <a:pt x="3912" y="12366"/>
                  <a:pt x="4185" y="12453"/>
                  <a:pt x="4735" y="12521"/>
                </a:cubicBezTo>
                <a:cubicBezTo>
                  <a:pt x="4885" y="12539"/>
                  <a:pt x="5128" y="12580"/>
                  <a:pt x="5275" y="12611"/>
                </a:cubicBezTo>
                <a:cubicBezTo>
                  <a:pt x="5490" y="12658"/>
                  <a:pt x="5519" y="12684"/>
                  <a:pt x="5423" y="12749"/>
                </a:cubicBezTo>
                <a:cubicBezTo>
                  <a:pt x="5358" y="12794"/>
                  <a:pt x="5158" y="12846"/>
                  <a:pt x="4983" y="12867"/>
                </a:cubicBezTo>
                <a:cubicBezTo>
                  <a:pt x="3807" y="13009"/>
                  <a:pt x="3258" y="13368"/>
                  <a:pt x="3976" y="13523"/>
                </a:cubicBezTo>
                <a:cubicBezTo>
                  <a:pt x="4143" y="13559"/>
                  <a:pt x="4216" y="13619"/>
                  <a:pt x="4216" y="13720"/>
                </a:cubicBezTo>
                <a:cubicBezTo>
                  <a:pt x="4216" y="14016"/>
                  <a:pt x="3888" y="14292"/>
                  <a:pt x="2853" y="14873"/>
                </a:cubicBezTo>
                <a:cubicBezTo>
                  <a:pt x="699" y="16080"/>
                  <a:pt x="-4" y="16878"/>
                  <a:pt x="0" y="18107"/>
                </a:cubicBezTo>
                <a:cubicBezTo>
                  <a:pt x="2" y="18969"/>
                  <a:pt x="392" y="19664"/>
                  <a:pt x="1195" y="20238"/>
                </a:cubicBezTo>
                <a:cubicBezTo>
                  <a:pt x="1719" y="20613"/>
                  <a:pt x="3387" y="21252"/>
                  <a:pt x="4316" y="21432"/>
                </a:cubicBezTo>
                <a:cubicBezTo>
                  <a:pt x="5045" y="21574"/>
                  <a:pt x="6041" y="21600"/>
                  <a:pt x="6801" y="21498"/>
                </a:cubicBezTo>
                <a:cubicBezTo>
                  <a:pt x="7060" y="21463"/>
                  <a:pt x="7679" y="21323"/>
                  <a:pt x="8176" y="21188"/>
                </a:cubicBezTo>
                <a:cubicBezTo>
                  <a:pt x="10285" y="20617"/>
                  <a:pt x="11978" y="19261"/>
                  <a:pt x="11976" y="18140"/>
                </a:cubicBezTo>
                <a:cubicBezTo>
                  <a:pt x="11975" y="17214"/>
                  <a:pt x="11321" y="16471"/>
                  <a:pt x="9715" y="15573"/>
                </a:cubicBezTo>
                <a:cubicBezTo>
                  <a:pt x="8615" y="14958"/>
                  <a:pt x="8056" y="14514"/>
                  <a:pt x="7772" y="14027"/>
                </a:cubicBezTo>
                <a:cubicBezTo>
                  <a:pt x="7597" y="13728"/>
                  <a:pt x="7382" y="13666"/>
                  <a:pt x="7285" y="13887"/>
                </a:cubicBezTo>
                <a:cubicBezTo>
                  <a:pt x="7205" y="14068"/>
                  <a:pt x="7304" y="14338"/>
                  <a:pt x="7581" y="14699"/>
                </a:cubicBezTo>
                <a:cubicBezTo>
                  <a:pt x="7924" y="15145"/>
                  <a:pt x="8259" y="15396"/>
                  <a:pt x="8795" y="15602"/>
                </a:cubicBezTo>
                <a:cubicBezTo>
                  <a:pt x="9515" y="15879"/>
                  <a:pt x="10373" y="16417"/>
                  <a:pt x="10730" y="16819"/>
                </a:cubicBezTo>
                <a:cubicBezTo>
                  <a:pt x="11354" y="17521"/>
                  <a:pt x="11350" y="18669"/>
                  <a:pt x="10722" y="19394"/>
                </a:cubicBezTo>
                <a:cubicBezTo>
                  <a:pt x="10302" y="19878"/>
                  <a:pt x="8912" y="20682"/>
                  <a:pt x="8128" y="20894"/>
                </a:cubicBezTo>
                <a:cubicBezTo>
                  <a:pt x="6945" y="21215"/>
                  <a:pt x="5494" y="21310"/>
                  <a:pt x="4544" y="21127"/>
                </a:cubicBezTo>
                <a:cubicBezTo>
                  <a:pt x="3541" y="20935"/>
                  <a:pt x="1721" y="20125"/>
                  <a:pt x="1191" y="19638"/>
                </a:cubicBezTo>
                <a:cubicBezTo>
                  <a:pt x="837" y="19312"/>
                  <a:pt x="704" y="18899"/>
                  <a:pt x="703" y="18102"/>
                </a:cubicBezTo>
                <a:cubicBezTo>
                  <a:pt x="701" y="16849"/>
                  <a:pt x="1112" y="16356"/>
                  <a:pt x="2961" y="15380"/>
                </a:cubicBezTo>
                <a:cubicBezTo>
                  <a:pt x="4220" y="14716"/>
                  <a:pt x="4477" y="14512"/>
                  <a:pt x="4675" y="14030"/>
                </a:cubicBezTo>
                <a:cubicBezTo>
                  <a:pt x="4756" y="13832"/>
                  <a:pt x="4876" y="13635"/>
                  <a:pt x="4939" y="13591"/>
                </a:cubicBezTo>
                <a:cubicBezTo>
                  <a:pt x="5031" y="13528"/>
                  <a:pt x="5433" y="13517"/>
                  <a:pt x="6985" y="13532"/>
                </a:cubicBezTo>
                <a:cubicBezTo>
                  <a:pt x="8719" y="13548"/>
                  <a:pt x="8940" y="13539"/>
                  <a:pt x="9099" y="13450"/>
                </a:cubicBezTo>
                <a:cubicBezTo>
                  <a:pt x="9267" y="13355"/>
                  <a:pt x="9265" y="13346"/>
                  <a:pt x="9099" y="13251"/>
                </a:cubicBezTo>
                <a:cubicBezTo>
                  <a:pt x="8959" y="13171"/>
                  <a:pt x="8689" y="13145"/>
                  <a:pt x="7748" y="13122"/>
                </a:cubicBezTo>
                <a:cubicBezTo>
                  <a:pt x="7102" y="13107"/>
                  <a:pt x="6570" y="13070"/>
                  <a:pt x="6570" y="13043"/>
                </a:cubicBezTo>
                <a:cubicBezTo>
                  <a:pt x="6570" y="13015"/>
                  <a:pt x="6801" y="12946"/>
                  <a:pt x="7077" y="12885"/>
                </a:cubicBezTo>
                <a:cubicBezTo>
                  <a:pt x="8349" y="12605"/>
                  <a:pt x="8668" y="12462"/>
                  <a:pt x="8416" y="12290"/>
                </a:cubicBezTo>
                <a:cubicBezTo>
                  <a:pt x="8340" y="12237"/>
                  <a:pt x="8075" y="12211"/>
                  <a:pt x="7617" y="12211"/>
                </a:cubicBezTo>
                <a:cubicBezTo>
                  <a:pt x="7241" y="12211"/>
                  <a:pt x="6906" y="12187"/>
                  <a:pt x="6873" y="12156"/>
                </a:cubicBezTo>
                <a:cubicBezTo>
                  <a:pt x="6840" y="12126"/>
                  <a:pt x="7213" y="11985"/>
                  <a:pt x="7700" y="11846"/>
                </a:cubicBezTo>
                <a:cubicBezTo>
                  <a:pt x="8188" y="11706"/>
                  <a:pt x="8653" y="11549"/>
                  <a:pt x="8727" y="11498"/>
                </a:cubicBezTo>
                <a:cubicBezTo>
                  <a:pt x="8945" y="11348"/>
                  <a:pt x="8661" y="11242"/>
                  <a:pt x="7872" y="11179"/>
                </a:cubicBezTo>
                <a:cubicBezTo>
                  <a:pt x="7492" y="11148"/>
                  <a:pt x="7152" y="11105"/>
                  <a:pt x="7117" y="11082"/>
                </a:cubicBezTo>
                <a:cubicBezTo>
                  <a:pt x="7044" y="11033"/>
                  <a:pt x="6635" y="6803"/>
                  <a:pt x="6506" y="4740"/>
                </a:cubicBezTo>
                <a:cubicBezTo>
                  <a:pt x="6457" y="3941"/>
                  <a:pt x="6431" y="2555"/>
                  <a:pt x="6446" y="1661"/>
                </a:cubicBezTo>
                <a:lnTo>
                  <a:pt x="6474" y="36"/>
                </a:lnTo>
                <a:lnTo>
                  <a:pt x="6194" y="18"/>
                </a:lnTo>
                <a:lnTo>
                  <a:pt x="5918" y="0"/>
                </a:lnTo>
                <a:close/>
                <a:moveTo>
                  <a:pt x="17591" y="57"/>
                </a:moveTo>
                <a:cubicBezTo>
                  <a:pt x="17573" y="46"/>
                  <a:pt x="17552" y="58"/>
                  <a:pt x="17531" y="93"/>
                </a:cubicBezTo>
                <a:cubicBezTo>
                  <a:pt x="17376" y="364"/>
                  <a:pt x="17388" y="5517"/>
                  <a:pt x="17547" y="7163"/>
                </a:cubicBezTo>
                <a:cubicBezTo>
                  <a:pt x="17623" y="7947"/>
                  <a:pt x="17717" y="9230"/>
                  <a:pt x="17751" y="10014"/>
                </a:cubicBezTo>
                <a:cubicBezTo>
                  <a:pt x="17786" y="10798"/>
                  <a:pt x="17852" y="11478"/>
                  <a:pt x="17903" y="11523"/>
                </a:cubicBezTo>
                <a:cubicBezTo>
                  <a:pt x="17976" y="11587"/>
                  <a:pt x="18014" y="11576"/>
                  <a:pt x="18090" y="11466"/>
                </a:cubicBezTo>
                <a:cubicBezTo>
                  <a:pt x="18197" y="11310"/>
                  <a:pt x="18129" y="8471"/>
                  <a:pt x="17962" y="7421"/>
                </a:cubicBezTo>
                <a:cubicBezTo>
                  <a:pt x="17773" y="6055"/>
                  <a:pt x="17654" y="3641"/>
                  <a:pt x="17719" y="2475"/>
                </a:cubicBezTo>
                <a:cubicBezTo>
                  <a:pt x="17786" y="1265"/>
                  <a:pt x="17718" y="132"/>
                  <a:pt x="17591" y="57"/>
                </a:cubicBezTo>
                <a:close/>
                <a:moveTo>
                  <a:pt x="16528" y="138"/>
                </a:moveTo>
                <a:cubicBezTo>
                  <a:pt x="16504" y="143"/>
                  <a:pt x="16479" y="169"/>
                  <a:pt x="16448" y="213"/>
                </a:cubicBezTo>
                <a:cubicBezTo>
                  <a:pt x="16354" y="350"/>
                  <a:pt x="16329" y="9013"/>
                  <a:pt x="16420" y="10432"/>
                </a:cubicBezTo>
                <a:cubicBezTo>
                  <a:pt x="16468" y="11196"/>
                  <a:pt x="16521" y="11468"/>
                  <a:pt x="16612" y="11468"/>
                </a:cubicBezTo>
                <a:cubicBezTo>
                  <a:pt x="16829" y="11468"/>
                  <a:pt x="16854" y="11319"/>
                  <a:pt x="16760" y="10514"/>
                </a:cubicBezTo>
                <a:cubicBezTo>
                  <a:pt x="16710" y="10082"/>
                  <a:pt x="16676" y="7597"/>
                  <a:pt x="16684" y="4993"/>
                </a:cubicBezTo>
                <a:cubicBezTo>
                  <a:pt x="16692" y="2389"/>
                  <a:pt x="16660" y="225"/>
                  <a:pt x="16612" y="181"/>
                </a:cubicBezTo>
                <a:cubicBezTo>
                  <a:pt x="16578" y="149"/>
                  <a:pt x="16552" y="133"/>
                  <a:pt x="16528" y="138"/>
                </a:cubicBezTo>
                <a:close/>
                <a:moveTo>
                  <a:pt x="15641" y="11649"/>
                </a:moveTo>
                <a:cubicBezTo>
                  <a:pt x="15469" y="11660"/>
                  <a:pt x="15453" y="11692"/>
                  <a:pt x="15453" y="11747"/>
                </a:cubicBezTo>
                <a:cubicBezTo>
                  <a:pt x="15453" y="11878"/>
                  <a:pt x="15694" y="12039"/>
                  <a:pt x="15909" y="12039"/>
                </a:cubicBezTo>
                <a:cubicBezTo>
                  <a:pt x="16213" y="12039"/>
                  <a:pt x="16139" y="12157"/>
                  <a:pt x="15781" y="12242"/>
                </a:cubicBezTo>
                <a:cubicBezTo>
                  <a:pt x="15425" y="12327"/>
                  <a:pt x="15413" y="12336"/>
                  <a:pt x="15589" y="12410"/>
                </a:cubicBezTo>
                <a:cubicBezTo>
                  <a:pt x="15692" y="12453"/>
                  <a:pt x="16113" y="12517"/>
                  <a:pt x="16520" y="12554"/>
                </a:cubicBezTo>
                <a:cubicBezTo>
                  <a:pt x="17192" y="12616"/>
                  <a:pt x="17592" y="12730"/>
                  <a:pt x="17387" y="12797"/>
                </a:cubicBezTo>
                <a:cubicBezTo>
                  <a:pt x="17343" y="12811"/>
                  <a:pt x="16919" y="12879"/>
                  <a:pt x="16440" y="12950"/>
                </a:cubicBezTo>
                <a:lnTo>
                  <a:pt x="15569" y="13079"/>
                </a:lnTo>
                <a:lnTo>
                  <a:pt x="15825" y="13299"/>
                </a:lnTo>
                <a:lnTo>
                  <a:pt x="16076" y="13518"/>
                </a:lnTo>
                <a:lnTo>
                  <a:pt x="17095" y="13536"/>
                </a:lnTo>
                <a:cubicBezTo>
                  <a:pt x="19676" y="13582"/>
                  <a:pt x="19669" y="13581"/>
                  <a:pt x="19669" y="13493"/>
                </a:cubicBezTo>
                <a:cubicBezTo>
                  <a:pt x="19669" y="13378"/>
                  <a:pt x="19423" y="13314"/>
                  <a:pt x="18662" y="13229"/>
                </a:cubicBezTo>
                <a:cubicBezTo>
                  <a:pt x="18305" y="13190"/>
                  <a:pt x="17971" y="13139"/>
                  <a:pt x="17923" y="13116"/>
                </a:cubicBezTo>
                <a:cubicBezTo>
                  <a:pt x="17874" y="13093"/>
                  <a:pt x="18157" y="12982"/>
                  <a:pt x="18546" y="12871"/>
                </a:cubicBezTo>
                <a:cubicBezTo>
                  <a:pt x="19626" y="12562"/>
                  <a:pt x="19625" y="12461"/>
                  <a:pt x="18558" y="12405"/>
                </a:cubicBezTo>
                <a:cubicBezTo>
                  <a:pt x="17679" y="12360"/>
                  <a:pt x="17608" y="12341"/>
                  <a:pt x="17763" y="12235"/>
                </a:cubicBezTo>
                <a:cubicBezTo>
                  <a:pt x="17831" y="12189"/>
                  <a:pt x="17954" y="12154"/>
                  <a:pt x="18034" y="12154"/>
                </a:cubicBezTo>
                <a:cubicBezTo>
                  <a:pt x="18114" y="12154"/>
                  <a:pt x="18398" y="12099"/>
                  <a:pt x="18670" y="12032"/>
                </a:cubicBezTo>
                <a:cubicBezTo>
                  <a:pt x="19012" y="11949"/>
                  <a:pt x="19169" y="11877"/>
                  <a:pt x="19169" y="11803"/>
                </a:cubicBezTo>
                <a:cubicBezTo>
                  <a:pt x="19169" y="11712"/>
                  <a:pt x="19086" y="11697"/>
                  <a:pt x="18638" y="11697"/>
                </a:cubicBezTo>
                <a:cubicBezTo>
                  <a:pt x="18348" y="11696"/>
                  <a:pt x="17515" y="11681"/>
                  <a:pt x="16784" y="11663"/>
                </a:cubicBezTo>
                <a:cubicBezTo>
                  <a:pt x="16143" y="11648"/>
                  <a:pt x="15814" y="11639"/>
                  <a:pt x="15641" y="11649"/>
                </a:cubicBezTo>
                <a:close/>
                <a:moveTo>
                  <a:pt x="16168" y="13749"/>
                </a:moveTo>
                <a:cubicBezTo>
                  <a:pt x="15994" y="13749"/>
                  <a:pt x="15254" y="14651"/>
                  <a:pt x="14814" y="15405"/>
                </a:cubicBezTo>
                <a:cubicBezTo>
                  <a:pt x="14065" y="16687"/>
                  <a:pt x="13795" y="17701"/>
                  <a:pt x="13946" y="18688"/>
                </a:cubicBezTo>
                <a:cubicBezTo>
                  <a:pt x="14171" y="20152"/>
                  <a:pt x="14783" y="20779"/>
                  <a:pt x="16256" y="21055"/>
                </a:cubicBezTo>
                <a:cubicBezTo>
                  <a:pt x="16394" y="21081"/>
                  <a:pt x="16936" y="21094"/>
                  <a:pt x="17463" y="21084"/>
                </a:cubicBezTo>
                <a:cubicBezTo>
                  <a:pt x="18329" y="21067"/>
                  <a:pt x="18489" y="21046"/>
                  <a:pt x="19073" y="20871"/>
                </a:cubicBezTo>
                <a:cubicBezTo>
                  <a:pt x="19900" y="20622"/>
                  <a:pt x="20860" y="20082"/>
                  <a:pt x="21227" y="19656"/>
                </a:cubicBezTo>
                <a:cubicBezTo>
                  <a:pt x="21500" y="19338"/>
                  <a:pt x="21512" y="19285"/>
                  <a:pt x="21555" y="18290"/>
                </a:cubicBezTo>
                <a:cubicBezTo>
                  <a:pt x="21596" y="17353"/>
                  <a:pt x="21577" y="17179"/>
                  <a:pt x="21339" y="16444"/>
                </a:cubicBezTo>
                <a:cubicBezTo>
                  <a:pt x="21088" y="15671"/>
                  <a:pt x="20587" y="14723"/>
                  <a:pt x="20220" y="14319"/>
                </a:cubicBezTo>
                <a:cubicBezTo>
                  <a:pt x="20042" y="14124"/>
                  <a:pt x="19603" y="13862"/>
                  <a:pt x="19453" y="13862"/>
                </a:cubicBezTo>
                <a:cubicBezTo>
                  <a:pt x="19213" y="13862"/>
                  <a:pt x="19413" y="14297"/>
                  <a:pt x="19925" y="14889"/>
                </a:cubicBezTo>
                <a:cubicBezTo>
                  <a:pt x="20560" y="15624"/>
                  <a:pt x="20807" y="16090"/>
                  <a:pt x="21020" y="16941"/>
                </a:cubicBezTo>
                <a:cubicBezTo>
                  <a:pt x="21304" y="18077"/>
                  <a:pt x="21173" y="19181"/>
                  <a:pt x="20688" y="19722"/>
                </a:cubicBezTo>
                <a:cubicBezTo>
                  <a:pt x="20412" y="20029"/>
                  <a:pt x="19400" y="20545"/>
                  <a:pt x="18694" y="20742"/>
                </a:cubicBezTo>
                <a:cubicBezTo>
                  <a:pt x="18179" y="20886"/>
                  <a:pt x="18004" y="20905"/>
                  <a:pt x="17159" y="20905"/>
                </a:cubicBezTo>
                <a:cubicBezTo>
                  <a:pt x="16330" y="20905"/>
                  <a:pt x="16158" y="20887"/>
                  <a:pt x="15825" y="20769"/>
                </a:cubicBezTo>
                <a:cubicBezTo>
                  <a:pt x="15240" y="20563"/>
                  <a:pt x="14975" y="20281"/>
                  <a:pt x="14634" y="19500"/>
                </a:cubicBezTo>
                <a:cubicBezTo>
                  <a:pt x="14351" y="18851"/>
                  <a:pt x="14330" y="18740"/>
                  <a:pt x="14378" y="18111"/>
                </a:cubicBezTo>
                <a:cubicBezTo>
                  <a:pt x="14460" y="17051"/>
                  <a:pt x="15131" y="15377"/>
                  <a:pt x="15909" y="14430"/>
                </a:cubicBezTo>
                <a:cubicBezTo>
                  <a:pt x="16248" y="14001"/>
                  <a:pt x="16346" y="13749"/>
                  <a:pt x="16168" y="13749"/>
                </a:cubicBezTo>
                <a:close/>
                <a:moveTo>
                  <a:pt x="17175" y="14125"/>
                </a:moveTo>
                <a:cubicBezTo>
                  <a:pt x="17083" y="14093"/>
                  <a:pt x="16512" y="15013"/>
                  <a:pt x="16408" y="15362"/>
                </a:cubicBezTo>
                <a:cubicBezTo>
                  <a:pt x="16373" y="15480"/>
                  <a:pt x="16259" y="15735"/>
                  <a:pt x="16152" y="15926"/>
                </a:cubicBezTo>
                <a:cubicBezTo>
                  <a:pt x="16013" y="16174"/>
                  <a:pt x="15956" y="16435"/>
                  <a:pt x="15956" y="16833"/>
                </a:cubicBezTo>
                <a:cubicBezTo>
                  <a:pt x="15956" y="17515"/>
                  <a:pt x="16034" y="17567"/>
                  <a:pt x="17055" y="17570"/>
                </a:cubicBezTo>
                <a:cubicBezTo>
                  <a:pt x="17471" y="17571"/>
                  <a:pt x="17783" y="17602"/>
                  <a:pt x="17907" y="17656"/>
                </a:cubicBezTo>
                <a:cubicBezTo>
                  <a:pt x="18119" y="17747"/>
                  <a:pt x="18830" y="17769"/>
                  <a:pt x="19049" y="17690"/>
                </a:cubicBezTo>
                <a:cubicBezTo>
                  <a:pt x="19252" y="17617"/>
                  <a:pt x="19356" y="17220"/>
                  <a:pt x="19361" y="16491"/>
                </a:cubicBezTo>
                <a:cubicBezTo>
                  <a:pt x="19366" y="15846"/>
                  <a:pt x="19342" y="15750"/>
                  <a:pt x="18758" y="14475"/>
                </a:cubicBezTo>
                <a:cubicBezTo>
                  <a:pt x="18704" y="14357"/>
                  <a:pt x="18615" y="14263"/>
                  <a:pt x="18562" y="14263"/>
                </a:cubicBezTo>
                <a:cubicBezTo>
                  <a:pt x="18412" y="14263"/>
                  <a:pt x="18447" y="14717"/>
                  <a:pt x="18626" y="15093"/>
                </a:cubicBezTo>
                <a:cubicBezTo>
                  <a:pt x="18973" y="15821"/>
                  <a:pt x="19061" y="16137"/>
                  <a:pt x="19065" y="16704"/>
                </a:cubicBezTo>
                <a:cubicBezTo>
                  <a:pt x="19067" y="17028"/>
                  <a:pt x="19019" y="17342"/>
                  <a:pt x="18962" y="17403"/>
                </a:cubicBezTo>
                <a:cubicBezTo>
                  <a:pt x="18826" y="17546"/>
                  <a:pt x="18360" y="17548"/>
                  <a:pt x="18050" y="17405"/>
                </a:cubicBezTo>
                <a:lnTo>
                  <a:pt x="17815" y="17294"/>
                </a:lnTo>
                <a:lnTo>
                  <a:pt x="18038" y="17030"/>
                </a:lnTo>
                <a:cubicBezTo>
                  <a:pt x="18515" y="16473"/>
                  <a:pt x="18129" y="15996"/>
                  <a:pt x="17455" y="16306"/>
                </a:cubicBezTo>
                <a:cubicBezTo>
                  <a:pt x="17283" y="16385"/>
                  <a:pt x="17218" y="16486"/>
                  <a:pt x="17183" y="16724"/>
                </a:cubicBezTo>
                <a:cubicBezTo>
                  <a:pt x="17158" y="16898"/>
                  <a:pt x="17189" y="17092"/>
                  <a:pt x="17247" y="17154"/>
                </a:cubicBezTo>
                <a:cubicBezTo>
                  <a:pt x="17325" y="17236"/>
                  <a:pt x="17318" y="17285"/>
                  <a:pt x="17235" y="17333"/>
                </a:cubicBezTo>
                <a:cubicBezTo>
                  <a:pt x="16902" y="17522"/>
                  <a:pt x="16256" y="17260"/>
                  <a:pt x="16256" y="16937"/>
                </a:cubicBezTo>
                <a:cubicBezTo>
                  <a:pt x="16256" y="16627"/>
                  <a:pt x="16764" y="15228"/>
                  <a:pt x="17011" y="14855"/>
                </a:cubicBezTo>
                <a:cubicBezTo>
                  <a:pt x="17264" y="14472"/>
                  <a:pt x="17329" y="14179"/>
                  <a:pt x="17175" y="14125"/>
                </a:cubicBezTo>
                <a:close/>
                <a:moveTo>
                  <a:pt x="5399" y="14389"/>
                </a:moveTo>
                <a:cubicBezTo>
                  <a:pt x="5249" y="14415"/>
                  <a:pt x="5166" y="14551"/>
                  <a:pt x="5107" y="14837"/>
                </a:cubicBezTo>
                <a:cubicBezTo>
                  <a:pt x="5012" y="15292"/>
                  <a:pt x="4499" y="15880"/>
                  <a:pt x="3720" y="16421"/>
                </a:cubicBezTo>
                <a:cubicBezTo>
                  <a:pt x="3057" y="16881"/>
                  <a:pt x="2734" y="17290"/>
                  <a:pt x="2641" y="17794"/>
                </a:cubicBezTo>
                <a:cubicBezTo>
                  <a:pt x="2493" y="18602"/>
                  <a:pt x="3262" y="19047"/>
                  <a:pt x="4815" y="19050"/>
                </a:cubicBezTo>
                <a:cubicBezTo>
                  <a:pt x="5447" y="19051"/>
                  <a:pt x="5664" y="19080"/>
                  <a:pt x="6170" y="19224"/>
                </a:cubicBezTo>
                <a:cubicBezTo>
                  <a:pt x="6501" y="19317"/>
                  <a:pt x="6793" y="19394"/>
                  <a:pt x="6821" y="19394"/>
                </a:cubicBezTo>
                <a:cubicBezTo>
                  <a:pt x="6849" y="19394"/>
                  <a:pt x="7115" y="19317"/>
                  <a:pt x="7405" y="19222"/>
                </a:cubicBezTo>
                <a:cubicBezTo>
                  <a:pt x="8707" y="18798"/>
                  <a:pt x="9039" y="17976"/>
                  <a:pt x="8376" y="16840"/>
                </a:cubicBezTo>
                <a:cubicBezTo>
                  <a:pt x="8235" y="16598"/>
                  <a:pt x="8034" y="16336"/>
                  <a:pt x="7936" y="16258"/>
                </a:cubicBezTo>
                <a:cubicBezTo>
                  <a:pt x="7700" y="16070"/>
                  <a:pt x="7463" y="15703"/>
                  <a:pt x="7193" y="15120"/>
                </a:cubicBezTo>
                <a:cubicBezTo>
                  <a:pt x="6967" y="14632"/>
                  <a:pt x="6826" y="14548"/>
                  <a:pt x="6697" y="14819"/>
                </a:cubicBezTo>
                <a:cubicBezTo>
                  <a:pt x="6503" y="15224"/>
                  <a:pt x="6939" y="16154"/>
                  <a:pt x="7529" y="16593"/>
                </a:cubicBezTo>
                <a:cubicBezTo>
                  <a:pt x="8082" y="17005"/>
                  <a:pt x="8128" y="17090"/>
                  <a:pt x="8128" y="17736"/>
                </a:cubicBezTo>
                <a:cubicBezTo>
                  <a:pt x="8128" y="18267"/>
                  <a:pt x="8113" y="18305"/>
                  <a:pt x="7824" y="18532"/>
                </a:cubicBezTo>
                <a:cubicBezTo>
                  <a:pt x="7445" y="18829"/>
                  <a:pt x="6931" y="18982"/>
                  <a:pt x="6558" y="18907"/>
                </a:cubicBezTo>
                <a:cubicBezTo>
                  <a:pt x="6151" y="18825"/>
                  <a:pt x="6044" y="18687"/>
                  <a:pt x="6238" y="18498"/>
                </a:cubicBezTo>
                <a:cubicBezTo>
                  <a:pt x="6632" y="18119"/>
                  <a:pt x="6697" y="17501"/>
                  <a:pt x="6374" y="17249"/>
                </a:cubicBezTo>
                <a:cubicBezTo>
                  <a:pt x="6255" y="17157"/>
                  <a:pt x="6230" y="17156"/>
                  <a:pt x="5914" y="17260"/>
                </a:cubicBezTo>
                <a:cubicBezTo>
                  <a:pt x="5467" y="17409"/>
                  <a:pt x="5130" y="17795"/>
                  <a:pt x="5051" y="18254"/>
                </a:cubicBezTo>
                <a:cubicBezTo>
                  <a:pt x="4956" y="18804"/>
                  <a:pt x="4771" y="18873"/>
                  <a:pt x="4008" y="18652"/>
                </a:cubicBezTo>
                <a:cubicBezTo>
                  <a:pt x="3430" y="18485"/>
                  <a:pt x="3257" y="18300"/>
                  <a:pt x="3273" y="17876"/>
                </a:cubicBezTo>
                <a:cubicBezTo>
                  <a:pt x="3284" y="17588"/>
                  <a:pt x="3359" y="17437"/>
                  <a:pt x="3668" y="17086"/>
                </a:cubicBezTo>
                <a:cubicBezTo>
                  <a:pt x="3877" y="16849"/>
                  <a:pt x="4270" y="16510"/>
                  <a:pt x="4536" y="16331"/>
                </a:cubicBezTo>
                <a:cubicBezTo>
                  <a:pt x="5361" y="15777"/>
                  <a:pt x="6045" y="14500"/>
                  <a:pt x="5575" y="14398"/>
                </a:cubicBezTo>
                <a:cubicBezTo>
                  <a:pt x="5508" y="14383"/>
                  <a:pt x="5449" y="14380"/>
                  <a:pt x="5399" y="14389"/>
                </a:cubicBezTo>
                <a:close/>
              </a:path>
            </a:pathLst>
          </a:custGeom>
          <a:ln w="12700">
            <a:miter lim="400000"/>
          </a:ln>
        </p:spPr>
      </p:pic>
    </p:spTree>
    <p:extLst>
      <p:ext uri="{BB962C8B-B14F-4D97-AF65-F5344CB8AC3E}">
        <p14:creationId xmlns:p14="http://schemas.microsoft.com/office/powerpoint/2010/main" val="1649133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486109" y="554562"/>
            <a:ext cx="11214660" cy="5801849"/>
          </a:xfrm>
        </p:spPr>
        <p:txBody>
          <a:bodyPr>
            <a:normAutofit/>
          </a:bodyPr>
          <a:lstStyle/>
          <a:p>
            <a:pPr marL="0" indent="0" algn="just">
              <a:spcBef>
                <a:spcPts val="0"/>
              </a:spcBef>
              <a:buNone/>
            </a:pPr>
            <a:r>
              <a:rPr lang="pt-BR" dirty="0">
                <a:latin typeface="Trebuchet MS" panose="020B0603020202020204" pitchFamily="34" charset="0"/>
              </a:rPr>
              <a:t>A mensagem fundamental de Isaías é coerente em todo o seu livro: confie no Deus verdadeiro, inclusive em Seu Libertador messiânico, em vez de confiar em outros poderes. Os estudiosos enfatizam corretamente a mudança de foco do período assírio, em Isaías 1–39, para o período babilônico, a partir do capítulo 40. Mas descobrimos que Isaías 13, 14 e 39 já previam um cativeiro babilônico. De fato, Isaías 1–39 enfatiza o juízo, e Isaías 40–66 focaliza a consolação. Porém, nos capítulos anteriores, o consolo e segurança divinos também são abundantes, e passagens posteriores, como Isaías 42:18-25, 43:22-28 e 48:1-11, falam dos juízos de Deus sobre Judá porque a nação O havia abandonado. Na verdade, as profecias de Isaías sobre a consolação futura implicam sofrimento no período anterior.</a:t>
            </a:r>
            <a:endParaRPr lang="pt-BR" sz="5400" dirty="0">
              <a:latin typeface="Trebuchet MS" panose="020B0603020202020204" pitchFamily="34" charset="0"/>
            </a:endParaRPr>
          </a:p>
        </p:txBody>
      </p:sp>
      <p:pic>
        <p:nvPicPr>
          <p:cNvPr id="6" name="Imagem 5" descr="Uma imagem contendo pássaro, par, voando, jogador&#10;&#10;Descrição gerada automaticamente">
            <a:extLst>
              <a:ext uri="{FF2B5EF4-FFF2-40B4-BE49-F238E27FC236}">
                <a16:creationId xmlns:a16="http://schemas.microsoft.com/office/drawing/2014/main" id="{132777B5-791C-45C4-A0BD-C662DD3520E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9738341" y="4926352"/>
            <a:ext cx="2077837" cy="2077837"/>
          </a:xfrm>
          <a:prstGeom prst="rect">
            <a:avLst/>
          </a:prstGeom>
        </p:spPr>
      </p:pic>
    </p:spTree>
    <p:extLst>
      <p:ext uri="{BB962C8B-B14F-4D97-AF65-F5344CB8AC3E}">
        <p14:creationId xmlns:p14="http://schemas.microsoft.com/office/powerpoint/2010/main" val="893905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1798392"/>
            <a:ext cx="11220451" cy="25374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600" b="1" dirty="0"/>
              <a:t>Embora a nação tivesse enfrentado uma terrível calamidade por causa dos pecados do povo, alguns não perderam a esperança. Eles se apegaram às promessas de Deus, encontradas em Levítico 26:40-45. Leia esses versos cuidadosamente. Coloque-se no lugar dos hebreus que estavam vivos após a derrota de Judá para Babilônia. Que esperança encontramos nessas palavras?</a:t>
            </a:r>
            <a:endParaRPr sz="26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475" y="3870784"/>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299766780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Imagem 11" descr="Ícone&#10;&#10;Descrição gerada automaticamente">
            <a:extLst>
              <a:ext uri="{FF2B5EF4-FFF2-40B4-BE49-F238E27FC236}">
                <a16:creationId xmlns:a16="http://schemas.microsoft.com/office/drawing/2014/main" id="{497572DC-FF0A-45C4-BCEC-02DE36D7E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746045" y="2801382"/>
            <a:ext cx="4058521" cy="2282917"/>
          </a:xfrm>
          <a:prstGeom prst="rect">
            <a:avLst/>
          </a:prstGeom>
        </p:spPr>
      </p:pic>
      <p:sp>
        <p:nvSpPr>
          <p:cNvPr id="13" name="Título 12">
            <a:extLst>
              <a:ext uri="{FF2B5EF4-FFF2-40B4-BE49-F238E27FC236}">
                <a16:creationId xmlns:a16="http://schemas.microsoft.com/office/drawing/2014/main" id="{CA484ABA-099A-4B65-9DCF-6CCAB705B7CB}"/>
              </a:ext>
            </a:extLst>
          </p:cNvPr>
          <p:cNvSpPr>
            <a:spLocks noGrp="1"/>
          </p:cNvSpPr>
          <p:nvPr>
            <p:ph type="title"/>
          </p:nvPr>
        </p:nvSpPr>
        <p:spPr>
          <a:xfrm>
            <a:off x="4136571" y="2161267"/>
            <a:ext cx="7279574" cy="2052238"/>
          </a:xfrm>
        </p:spPr>
        <p:txBody>
          <a:bodyPr>
            <a:normAutofit/>
          </a:bodyPr>
          <a:lstStyle/>
          <a:p>
            <a:r>
              <a:rPr lang="pt-BR" sz="7200" dirty="0">
                <a:latin typeface="Trebuchet MS" panose="020B0603020202020204" pitchFamily="34" charset="0"/>
              </a:rPr>
              <a:t>3. Israel, o servo</a:t>
            </a:r>
          </a:p>
        </p:txBody>
      </p:sp>
    </p:spTree>
    <p:extLst>
      <p:ext uri="{BB962C8B-B14F-4D97-AF65-F5344CB8AC3E}">
        <p14:creationId xmlns:p14="http://schemas.microsoft.com/office/powerpoint/2010/main" val="3559071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721723"/>
            <a:ext cx="11220451" cy="6907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600" b="1" dirty="0"/>
              <a:t>Quem é o Servo de Deus em Isaías 49:1-12?</a:t>
            </a:r>
            <a:endParaRPr sz="88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308291686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248575" y="621437"/>
            <a:ext cx="11594235" cy="9643052"/>
          </a:xfrm>
        </p:spPr>
        <p:txBody>
          <a:bodyPr>
            <a:normAutofit/>
          </a:bodyPr>
          <a:lstStyle/>
          <a:p>
            <a:pPr marL="0" indent="0" algn="just">
              <a:buNone/>
            </a:pPr>
            <a:r>
              <a:rPr lang="pt-BR" dirty="0">
                <a:latin typeface="Trebuchet MS" panose="020B0603020202020204" pitchFamily="34" charset="0"/>
              </a:rPr>
              <a:t>“Muitos acham que seria um grande privilégio visitar os cenários da vida de Cristo na Terra, andar pelos lugares por Ele trilhados, contemplar o lago à margem do qual gostava de ensinar, as montanhas e vales em que Seus olhos tantas vezes pousaram. </a:t>
            </a:r>
            <a:r>
              <a:rPr lang="pt-BR" dirty="0">
                <a:solidFill>
                  <a:srgbClr val="FF0000"/>
                </a:solidFill>
                <a:latin typeface="Trebuchet MS" panose="020B0603020202020204" pitchFamily="34" charset="0"/>
              </a:rPr>
              <a:t>Mas não necessitamos ir a Nazaré, a Cafarnaum ou a Betânia para andar nos passos de Jesus.</a:t>
            </a:r>
            <a:r>
              <a:rPr lang="pt-BR" dirty="0">
                <a:latin typeface="Trebuchet MS" panose="020B0603020202020204" pitchFamily="34" charset="0"/>
              </a:rPr>
              <a:t> Encontraremos Suas pegadas junto ao leito dos doentes, nas casas humildes da pobreza, nos abarrotados becos das grandes cidades e em qualquer lugar onde houver um coração humano necessitado de consolação. </a:t>
            </a:r>
            <a:r>
              <a:rPr lang="pt-BR" dirty="0">
                <a:solidFill>
                  <a:srgbClr val="FF0000"/>
                </a:solidFill>
                <a:latin typeface="Trebuchet MS" panose="020B0603020202020204" pitchFamily="34" charset="0"/>
              </a:rPr>
              <a:t>Fazendo como Jesus fazia quando esteve na Terra, andaremos em Seus passos</a:t>
            </a:r>
            <a:r>
              <a:rPr lang="pt-BR" dirty="0">
                <a:latin typeface="Trebuchet MS" panose="020B0603020202020204" pitchFamily="34" charset="0"/>
              </a:rPr>
              <a:t>”</a:t>
            </a:r>
            <a:r>
              <a:rPr lang="pt-BR" dirty="0">
                <a:solidFill>
                  <a:srgbClr val="FF0000"/>
                </a:solidFill>
                <a:latin typeface="Trebuchet MS" panose="020B0603020202020204" pitchFamily="34" charset="0"/>
              </a:rPr>
              <a:t> </a:t>
            </a:r>
            <a:r>
              <a:rPr lang="pt-BR" dirty="0">
                <a:latin typeface="Trebuchet MS" panose="020B0603020202020204" pitchFamily="34" charset="0"/>
              </a:rPr>
              <a:t>(Ellen G. White, </a:t>
            </a:r>
            <a:r>
              <a:rPr lang="pt-BR" i="1" dirty="0">
                <a:latin typeface="Trebuchet MS" panose="020B0603020202020204" pitchFamily="34" charset="0"/>
              </a:rPr>
              <a:t>O Desejado de Todas as Nações</a:t>
            </a:r>
            <a:r>
              <a:rPr lang="pt-BR" dirty="0">
                <a:latin typeface="Trebuchet MS" panose="020B0603020202020204" pitchFamily="34" charset="0"/>
              </a:rPr>
              <a:t>, p. 640).</a:t>
            </a:r>
            <a:endParaRPr lang="pt-BR" sz="5400" dirty="0">
              <a:latin typeface="Trebuchet MS" panose="020B0603020202020204" pitchFamily="34" charset="0"/>
            </a:endParaRPr>
          </a:p>
        </p:txBody>
      </p:sp>
      <p:pic>
        <p:nvPicPr>
          <p:cNvPr id="3" name="Imagem 2" descr="Pessoa posando para foto em fundo azul&#10;&#10;Descrição gerada automaticamente">
            <a:extLst>
              <a:ext uri="{FF2B5EF4-FFF2-40B4-BE49-F238E27FC236}">
                <a16:creationId xmlns:a16="http://schemas.microsoft.com/office/drawing/2014/main" id="{4A017AD0-E82F-4D06-B06B-A0ADA95CBCB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312400" y="4624409"/>
            <a:ext cx="1879600" cy="2233591"/>
          </a:xfrm>
          <a:prstGeom prst="rect">
            <a:avLst/>
          </a:prstGeom>
        </p:spPr>
      </p:pic>
    </p:spTree>
    <p:extLst>
      <p:ext uri="{BB962C8B-B14F-4D97-AF65-F5344CB8AC3E}">
        <p14:creationId xmlns:p14="http://schemas.microsoft.com/office/powerpoint/2010/main" val="2915370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6096001" y="931238"/>
            <a:ext cx="5862042" cy="6001305"/>
          </a:xfrm>
        </p:spPr>
        <p:txBody>
          <a:bodyPr>
            <a:normAutofit/>
          </a:bodyPr>
          <a:lstStyle/>
          <a:p>
            <a:pPr marL="0" indent="0" algn="just">
              <a:buNone/>
            </a:pPr>
            <a:r>
              <a:rPr lang="pt-BR" sz="2400" dirty="0">
                <a:latin typeface="Trebuchet MS" panose="020B0603020202020204" pitchFamily="34" charset="0"/>
              </a:rPr>
              <a:t>Deus O chamou e O nomeou antes que Ele nascesse, fez de Sua boca uma espada e Nele seria glorificado. Deus usou esse Servo para trazer a nação de Israel de volta a Si, para ser uma luz ao mundo, para ser uma aliança e para libertar cativos. Há muita coincidência entre essa descrição e a de Isaías 42, na qual identificamos o Servo como o Messias. Os atributos do Servo estão em Jesus, em ambas as Suas vindas: </a:t>
            </a:r>
            <a:r>
              <a:rPr lang="pt-BR" sz="2400" dirty="0" err="1">
                <a:latin typeface="Trebuchet MS" panose="020B0603020202020204" pitchFamily="34" charset="0"/>
              </a:rPr>
              <a:t>Mt</a:t>
            </a:r>
            <a:r>
              <a:rPr lang="pt-BR" sz="2400" dirty="0">
                <a:latin typeface="Trebuchet MS" panose="020B0603020202020204" pitchFamily="34" charset="0"/>
              </a:rPr>
              <a:t> 1:21; </a:t>
            </a:r>
            <a:r>
              <a:rPr lang="pt-BR" sz="2400" dirty="0" err="1">
                <a:latin typeface="Trebuchet MS" panose="020B0603020202020204" pitchFamily="34" charset="0"/>
              </a:rPr>
              <a:t>Jo</a:t>
            </a:r>
            <a:r>
              <a:rPr lang="pt-BR" sz="2400" dirty="0">
                <a:latin typeface="Trebuchet MS" panose="020B0603020202020204" pitchFamily="34" charset="0"/>
              </a:rPr>
              <a:t> 8:12; 9:5; 17:1-5; </a:t>
            </a:r>
            <a:r>
              <a:rPr lang="pt-BR" sz="2400" dirty="0" err="1">
                <a:latin typeface="Trebuchet MS" panose="020B0603020202020204" pitchFamily="34" charset="0"/>
              </a:rPr>
              <a:t>Ap</a:t>
            </a:r>
            <a:r>
              <a:rPr lang="pt-BR" sz="2400" dirty="0">
                <a:latin typeface="Trebuchet MS" panose="020B0603020202020204" pitchFamily="34" charset="0"/>
              </a:rPr>
              <a:t> 1:16; 2:16; 19:15.</a:t>
            </a:r>
            <a:endParaRPr lang="pt-BR" sz="23900" dirty="0">
              <a:solidFill>
                <a:srgbClr val="FF0000"/>
              </a:solidFill>
              <a:latin typeface="Trebuchet MS" panose="020B0603020202020204" pitchFamily="34" charset="0"/>
            </a:endParaRPr>
          </a:p>
        </p:txBody>
      </p:sp>
      <p:pic>
        <p:nvPicPr>
          <p:cNvPr id="6" name="Imagem" descr="Imagem">
            <a:extLst>
              <a:ext uri="{FF2B5EF4-FFF2-40B4-BE49-F238E27FC236}">
                <a16:creationId xmlns:a16="http://schemas.microsoft.com/office/drawing/2014/main" id="{8ECE0071-DCBE-4924-AE3C-03D0E60F4968}"/>
              </a:ext>
            </a:extLst>
          </p:cNvPr>
          <p:cNvPicPr>
            <a:picLocks noChangeAspect="1"/>
          </p:cNvPicPr>
          <p:nvPr/>
        </p:nvPicPr>
        <p:blipFill>
          <a:blip r:embed="rId3"/>
          <a:srcRect l="197" t="214" r="14030" b="356"/>
          <a:stretch>
            <a:fillRect/>
          </a:stretch>
        </p:blipFill>
        <p:spPr>
          <a:xfrm>
            <a:off x="1237767" y="1270953"/>
            <a:ext cx="3496354" cy="4316094"/>
          </a:xfrm>
          <a:custGeom>
            <a:avLst/>
            <a:gdLst/>
            <a:ahLst/>
            <a:cxnLst>
              <a:cxn ang="0">
                <a:pos x="wd2" y="hd2"/>
              </a:cxn>
              <a:cxn ang="5400000">
                <a:pos x="wd2" y="hd2"/>
              </a:cxn>
              <a:cxn ang="10800000">
                <a:pos x="wd2" y="hd2"/>
              </a:cxn>
              <a:cxn ang="16200000">
                <a:pos x="wd2" y="hd2"/>
              </a:cxn>
            </a:cxnLst>
            <a:rect l="0" t="0" r="r" b="b"/>
            <a:pathLst>
              <a:path w="21492" h="21600" extrusionOk="0">
                <a:moveTo>
                  <a:pt x="12056" y="0"/>
                </a:moveTo>
                <a:cubicBezTo>
                  <a:pt x="11843" y="6"/>
                  <a:pt x="11640" y="12"/>
                  <a:pt x="11635" y="20"/>
                </a:cubicBezTo>
                <a:cubicBezTo>
                  <a:pt x="11607" y="56"/>
                  <a:pt x="11462" y="107"/>
                  <a:pt x="11310" y="132"/>
                </a:cubicBezTo>
                <a:cubicBezTo>
                  <a:pt x="11158" y="157"/>
                  <a:pt x="10596" y="446"/>
                  <a:pt x="10063" y="773"/>
                </a:cubicBezTo>
                <a:cubicBezTo>
                  <a:pt x="9530" y="1101"/>
                  <a:pt x="8923" y="1439"/>
                  <a:pt x="8713" y="1527"/>
                </a:cubicBezTo>
                <a:cubicBezTo>
                  <a:pt x="8437" y="1642"/>
                  <a:pt x="8250" y="1804"/>
                  <a:pt x="8040" y="2114"/>
                </a:cubicBezTo>
                <a:cubicBezTo>
                  <a:pt x="7881" y="2350"/>
                  <a:pt x="7581" y="2784"/>
                  <a:pt x="7373" y="3078"/>
                </a:cubicBezTo>
                <a:cubicBezTo>
                  <a:pt x="6999" y="3607"/>
                  <a:pt x="6996" y="3623"/>
                  <a:pt x="6979" y="4461"/>
                </a:cubicBezTo>
                <a:cubicBezTo>
                  <a:pt x="6968" y="5003"/>
                  <a:pt x="6909" y="5430"/>
                  <a:pt x="6814" y="5645"/>
                </a:cubicBezTo>
                <a:cubicBezTo>
                  <a:pt x="6641" y="6037"/>
                  <a:pt x="6619" y="6391"/>
                  <a:pt x="6766" y="6465"/>
                </a:cubicBezTo>
                <a:cubicBezTo>
                  <a:pt x="6831" y="6498"/>
                  <a:pt x="6787" y="6592"/>
                  <a:pt x="6637" y="6722"/>
                </a:cubicBezTo>
                <a:cubicBezTo>
                  <a:pt x="6070" y="7217"/>
                  <a:pt x="5813" y="8095"/>
                  <a:pt x="5987" y="8956"/>
                </a:cubicBezTo>
                <a:cubicBezTo>
                  <a:pt x="6047" y="9254"/>
                  <a:pt x="6100" y="9856"/>
                  <a:pt x="6102" y="10292"/>
                </a:cubicBezTo>
                <a:cubicBezTo>
                  <a:pt x="6106" y="11052"/>
                  <a:pt x="6109" y="11073"/>
                  <a:pt x="6240" y="10828"/>
                </a:cubicBezTo>
                <a:cubicBezTo>
                  <a:pt x="6386" y="10555"/>
                  <a:pt x="6571" y="10560"/>
                  <a:pt x="6570" y="10838"/>
                </a:cubicBezTo>
                <a:cubicBezTo>
                  <a:pt x="6569" y="11293"/>
                  <a:pt x="6370" y="11582"/>
                  <a:pt x="5816" y="11937"/>
                </a:cubicBezTo>
                <a:cubicBezTo>
                  <a:pt x="5289" y="12274"/>
                  <a:pt x="4894" y="12668"/>
                  <a:pt x="4737" y="13011"/>
                </a:cubicBezTo>
                <a:cubicBezTo>
                  <a:pt x="4679" y="13138"/>
                  <a:pt x="4712" y="13128"/>
                  <a:pt x="4932" y="12957"/>
                </a:cubicBezTo>
                <a:cubicBezTo>
                  <a:pt x="5230" y="12726"/>
                  <a:pt x="5689" y="12562"/>
                  <a:pt x="5873" y="12619"/>
                </a:cubicBezTo>
                <a:cubicBezTo>
                  <a:pt x="5963" y="12647"/>
                  <a:pt x="5929" y="12749"/>
                  <a:pt x="5750" y="13011"/>
                </a:cubicBezTo>
                <a:cubicBezTo>
                  <a:pt x="5555" y="13294"/>
                  <a:pt x="5482" y="13346"/>
                  <a:pt x="5377" y="13275"/>
                </a:cubicBezTo>
                <a:cubicBezTo>
                  <a:pt x="5219" y="13168"/>
                  <a:pt x="5170" y="13254"/>
                  <a:pt x="5131" y="13703"/>
                </a:cubicBezTo>
                <a:cubicBezTo>
                  <a:pt x="5112" y="13918"/>
                  <a:pt x="5066" y="14006"/>
                  <a:pt x="4974" y="13990"/>
                </a:cubicBezTo>
                <a:cubicBezTo>
                  <a:pt x="4781" y="13956"/>
                  <a:pt x="4893" y="14418"/>
                  <a:pt x="5200" y="14915"/>
                </a:cubicBezTo>
                <a:lnTo>
                  <a:pt x="5449" y="15318"/>
                </a:lnTo>
                <a:lnTo>
                  <a:pt x="4983" y="15678"/>
                </a:lnTo>
                <a:cubicBezTo>
                  <a:pt x="4681" y="15913"/>
                  <a:pt x="4375" y="16071"/>
                  <a:pt x="4103" y="16131"/>
                </a:cubicBezTo>
                <a:cubicBezTo>
                  <a:pt x="3403" y="16284"/>
                  <a:pt x="2795" y="16533"/>
                  <a:pt x="2453" y="16804"/>
                </a:cubicBezTo>
                <a:cubicBezTo>
                  <a:pt x="2205" y="17000"/>
                  <a:pt x="1950" y="17098"/>
                  <a:pt x="1392" y="17212"/>
                </a:cubicBezTo>
                <a:cubicBezTo>
                  <a:pt x="988" y="17295"/>
                  <a:pt x="499" y="17421"/>
                  <a:pt x="304" y="17491"/>
                </a:cubicBezTo>
                <a:lnTo>
                  <a:pt x="0" y="17599"/>
                </a:lnTo>
                <a:lnTo>
                  <a:pt x="210" y="17638"/>
                </a:lnTo>
                <a:cubicBezTo>
                  <a:pt x="1683" y="17904"/>
                  <a:pt x="2928" y="18260"/>
                  <a:pt x="3502" y="18578"/>
                </a:cubicBezTo>
                <a:cubicBezTo>
                  <a:pt x="3712" y="18694"/>
                  <a:pt x="4392" y="19122"/>
                  <a:pt x="5013" y="19530"/>
                </a:cubicBezTo>
                <a:cubicBezTo>
                  <a:pt x="6250" y="20340"/>
                  <a:pt x="7419" y="21012"/>
                  <a:pt x="7490" y="20954"/>
                </a:cubicBezTo>
                <a:cubicBezTo>
                  <a:pt x="7515" y="20934"/>
                  <a:pt x="7344" y="20716"/>
                  <a:pt x="7111" y="20469"/>
                </a:cubicBezTo>
                <a:cubicBezTo>
                  <a:pt x="6403" y="19719"/>
                  <a:pt x="5896" y="19036"/>
                  <a:pt x="5990" y="18960"/>
                </a:cubicBezTo>
                <a:cubicBezTo>
                  <a:pt x="6043" y="18917"/>
                  <a:pt x="6351" y="19039"/>
                  <a:pt x="6772" y="19270"/>
                </a:cubicBezTo>
                <a:cubicBezTo>
                  <a:pt x="7399" y="19615"/>
                  <a:pt x="8376" y="20061"/>
                  <a:pt x="8506" y="20061"/>
                </a:cubicBezTo>
                <a:cubicBezTo>
                  <a:pt x="8534" y="20061"/>
                  <a:pt x="8429" y="19916"/>
                  <a:pt x="8272" y="19740"/>
                </a:cubicBezTo>
                <a:cubicBezTo>
                  <a:pt x="7966" y="19396"/>
                  <a:pt x="7919" y="19166"/>
                  <a:pt x="8109" y="18955"/>
                </a:cubicBezTo>
                <a:cubicBezTo>
                  <a:pt x="8216" y="18835"/>
                  <a:pt x="8303" y="18892"/>
                  <a:pt x="8948" y="19503"/>
                </a:cubicBezTo>
                <a:cubicBezTo>
                  <a:pt x="9847" y="20355"/>
                  <a:pt x="10919" y="21159"/>
                  <a:pt x="11536" y="21446"/>
                </a:cubicBezTo>
                <a:lnTo>
                  <a:pt x="11869" y="21600"/>
                </a:lnTo>
                <a:cubicBezTo>
                  <a:pt x="11887" y="21594"/>
                  <a:pt x="11894" y="21588"/>
                  <a:pt x="11887" y="21580"/>
                </a:cubicBezTo>
                <a:cubicBezTo>
                  <a:pt x="11835" y="21527"/>
                  <a:pt x="11431" y="21116"/>
                  <a:pt x="10989" y="20665"/>
                </a:cubicBezTo>
                <a:cubicBezTo>
                  <a:pt x="9256" y="18902"/>
                  <a:pt x="8252" y="17417"/>
                  <a:pt x="8422" y="16867"/>
                </a:cubicBezTo>
                <a:cubicBezTo>
                  <a:pt x="8503" y="16603"/>
                  <a:pt x="8785" y="16414"/>
                  <a:pt x="9014" y="16473"/>
                </a:cubicBezTo>
                <a:cubicBezTo>
                  <a:pt x="9252" y="16535"/>
                  <a:pt x="10095" y="17273"/>
                  <a:pt x="10697" y="17947"/>
                </a:cubicBezTo>
                <a:cubicBezTo>
                  <a:pt x="11504" y="18849"/>
                  <a:pt x="11509" y="18851"/>
                  <a:pt x="11292" y="18326"/>
                </a:cubicBezTo>
                <a:cubicBezTo>
                  <a:pt x="10756" y="17029"/>
                  <a:pt x="10581" y="16018"/>
                  <a:pt x="10875" y="15925"/>
                </a:cubicBezTo>
                <a:cubicBezTo>
                  <a:pt x="11087" y="15859"/>
                  <a:pt x="11350" y="16087"/>
                  <a:pt x="11848" y="16767"/>
                </a:cubicBezTo>
                <a:cubicBezTo>
                  <a:pt x="12189" y="17231"/>
                  <a:pt x="12296" y="17333"/>
                  <a:pt x="12320" y="17205"/>
                </a:cubicBezTo>
                <a:cubicBezTo>
                  <a:pt x="12374" y="16923"/>
                  <a:pt x="12147" y="16029"/>
                  <a:pt x="11951" y="15756"/>
                </a:cubicBezTo>
                <a:cubicBezTo>
                  <a:pt x="11823" y="15578"/>
                  <a:pt x="11795" y="15468"/>
                  <a:pt x="11860" y="15404"/>
                </a:cubicBezTo>
                <a:cubicBezTo>
                  <a:pt x="12126" y="15143"/>
                  <a:pt x="13746" y="14769"/>
                  <a:pt x="13937" y="14924"/>
                </a:cubicBezTo>
                <a:cubicBezTo>
                  <a:pt x="13996" y="14973"/>
                  <a:pt x="14147" y="14913"/>
                  <a:pt x="14367" y="14756"/>
                </a:cubicBezTo>
                <a:cubicBezTo>
                  <a:pt x="14554" y="14622"/>
                  <a:pt x="14850" y="14464"/>
                  <a:pt x="15022" y="14406"/>
                </a:cubicBezTo>
                <a:cubicBezTo>
                  <a:pt x="15196" y="14347"/>
                  <a:pt x="15433" y="14169"/>
                  <a:pt x="15554" y="14009"/>
                </a:cubicBezTo>
                <a:cubicBezTo>
                  <a:pt x="15750" y="13751"/>
                  <a:pt x="15783" y="13736"/>
                  <a:pt x="15888" y="13853"/>
                </a:cubicBezTo>
                <a:cubicBezTo>
                  <a:pt x="15990" y="13967"/>
                  <a:pt x="16025" y="13938"/>
                  <a:pt x="16171" y="13628"/>
                </a:cubicBezTo>
                <a:cubicBezTo>
                  <a:pt x="16263" y="13433"/>
                  <a:pt x="16412" y="13242"/>
                  <a:pt x="16504" y="13202"/>
                </a:cubicBezTo>
                <a:cubicBezTo>
                  <a:pt x="16644" y="13141"/>
                  <a:pt x="16836" y="12808"/>
                  <a:pt x="17036" y="12279"/>
                </a:cubicBezTo>
                <a:cubicBezTo>
                  <a:pt x="17072" y="12183"/>
                  <a:pt x="17099" y="12189"/>
                  <a:pt x="17207" y="12309"/>
                </a:cubicBezTo>
                <a:cubicBezTo>
                  <a:pt x="17302" y="12414"/>
                  <a:pt x="17337" y="12696"/>
                  <a:pt x="17328" y="13349"/>
                </a:cubicBezTo>
                <a:cubicBezTo>
                  <a:pt x="17312" y="14642"/>
                  <a:pt x="17501" y="14887"/>
                  <a:pt x="18864" y="15336"/>
                </a:cubicBezTo>
                <a:cubicBezTo>
                  <a:pt x="19183" y="15440"/>
                  <a:pt x="19640" y="15627"/>
                  <a:pt x="19880" y="15752"/>
                </a:cubicBezTo>
                <a:cubicBezTo>
                  <a:pt x="20392" y="16015"/>
                  <a:pt x="20774" y="16035"/>
                  <a:pt x="21202" y="15823"/>
                </a:cubicBezTo>
                <a:cubicBezTo>
                  <a:pt x="21600" y="15625"/>
                  <a:pt x="21589" y="15585"/>
                  <a:pt x="21166" y="15681"/>
                </a:cubicBezTo>
                <a:cubicBezTo>
                  <a:pt x="20928" y="15734"/>
                  <a:pt x="20795" y="15734"/>
                  <a:pt x="20724" y="15676"/>
                </a:cubicBezTo>
                <a:cubicBezTo>
                  <a:pt x="20668" y="15630"/>
                  <a:pt x="20654" y="15593"/>
                  <a:pt x="20697" y="15593"/>
                </a:cubicBezTo>
                <a:cubicBezTo>
                  <a:pt x="20740" y="15593"/>
                  <a:pt x="20726" y="15543"/>
                  <a:pt x="20667" y="15485"/>
                </a:cubicBezTo>
                <a:cubicBezTo>
                  <a:pt x="20582" y="15402"/>
                  <a:pt x="20612" y="15352"/>
                  <a:pt x="20799" y="15252"/>
                </a:cubicBezTo>
                <a:cubicBezTo>
                  <a:pt x="21097" y="15093"/>
                  <a:pt x="21112" y="14781"/>
                  <a:pt x="20835" y="14540"/>
                </a:cubicBezTo>
                <a:cubicBezTo>
                  <a:pt x="20615" y="14349"/>
                  <a:pt x="20656" y="14081"/>
                  <a:pt x="20895" y="14156"/>
                </a:cubicBezTo>
                <a:cubicBezTo>
                  <a:pt x="20978" y="14182"/>
                  <a:pt x="21037" y="14156"/>
                  <a:pt x="21037" y="14095"/>
                </a:cubicBezTo>
                <a:cubicBezTo>
                  <a:pt x="21037" y="14037"/>
                  <a:pt x="20865" y="13934"/>
                  <a:pt x="20655" y="13865"/>
                </a:cubicBezTo>
                <a:cubicBezTo>
                  <a:pt x="20444" y="13796"/>
                  <a:pt x="20295" y="13706"/>
                  <a:pt x="20327" y="13664"/>
                </a:cubicBezTo>
                <a:cubicBezTo>
                  <a:pt x="20424" y="13536"/>
                  <a:pt x="20808" y="13579"/>
                  <a:pt x="21070" y="13747"/>
                </a:cubicBezTo>
                <a:cubicBezTo>
                  <a:pt x="21280" y="13882"/>
                  <a:pt x="21319" y="13890"/>
                  <a:pt x="21319" y="13787"/>
                </a:cubicBezTo>
                <a:cubicBezTo>
                  <a:pt x="21319" y="13719"/>
                  <a:pt x="21218" y="13630"/>
                  <a:pt x="21094" y="13591"/>
                </a:cubicBezTo>
                <a:cubicBezTo>
                  <a:pt x="20823" y="13507"/>
                  <a:pt x="20714" y="13386"/>
                  <a:pt x="20847" y="13319"/>
                </a:cubicBezTo>
                <a:cubicBezTo>
                  <a:pt x="20984" y="13250"/>
                  <a:pt x="20968" y="12813"/>
                  <a:pt x="20829" y="12837"/>
                </a:cubicBezTo>
                <a:cubicBezTo>
                  <a:pt x="20767" y="12848"/>
                  <a:pt x="20701" y="12787"/>
                  <a:pt x="20682" y="12703"/>
                </a:cubicBezTo>
                <a:cubicBezTo>
                  <a:pt x="20662" y="12618"/>
                  <a:pt x="20589" y="12446"/>
                  <a:pt x="20520" y="12318"/>
                </a:cubicBezTo>
                <a:cubicBezTo>
                  <a:pt x="20413" y="12120"/>
                  <a:pt x="20422" y="11989"/>
                  <a:pt x="20580" y="11393"/>
                </a:cubicBezTo>
                <a:cubicBezTo>
                  <a:pt x="20717" y="10874"/>
                  <a:pt x="20748" y="10524"/>
                  <a:pt x="20712" y="9999"/>
                </a:cubicBezTo>
                <a:cubicBezTo>
                  <a:pt x="20667" y="9347"/>
                  <a:pt x="20453" y="8681"/>
                  <a:pt x="20267" y="8567"/>
                </a:cubicBezTo>
                <a:cubicBezTo>
                  <a:pt x="20332" y="8634"/>
                  <a:pt x="20387" y="8764"/>
                  <a:pt x="20418" y="8932"/>
                </a:cubicBezTo>
                <a:cubicBezTo>
                  <a:pt x="20498" y="9364"/>
                  <a:pt x="20343" y="9573"/>
                  <a:pt x="20189" y="9242"/>
                </a:cubicBezTo>
                <a:cubicBezTo>
                  <a:pt x="20135" y="9127"/>
                  <a:pt x="20090" y="9004"/>
                  <a:pt x="20090" y="8968"/>
                </a:cubicBezTo>
                <a:cubicBezTo>
                  <a:pt x="20090" y="8933"/>
                  <a:pt x="19941" y="8759"/>
                  <a:pt x="19759" y="8582"/>
                </a:cubicBezTo>
                <a:cubicBezTo>
                  <a:pt x="19577" y="8404"/>
                  <a:pt x="19429" y="8229"/>
                  <a:pt x="19429" y="8193"/>
                </a:cubicBezTo>
                <a:cubicBezTo>
                  <a:pt x="19429" y="8029"/>
                  <a:pt x="19622" y="8062"/>
                  <a:pt x="19825" y="8259"/>
                </a:cubicBezTo>
                <a:cubicBezTo>
                  <a:pt x="19909" y="8339"/>
                  <a:pt x="20002" y="8408"/>
                  <a:pt x="20087" y="8459"/>
                </a:cubicBezTo>
                <a:cubicBezTo>
                  <a:pt x="19743" y="8153"/>
                  <a:pt x="18877" y="7042"/>
                  <a:pt x="18692" y="6639"/>
                </a:cubicBezTo>
                <a:cubicBezTo>
                  <a:pt x="18463" y="6140"/>
                  <a:pt x="18385" y="5488"/>
                  <a:pt x="18551" y="5442"/>
                </a:cubicBezTo>
                <a:cubicBezTo>
                  <a:pt x="18615" y="5425"/>
                  <a:pt x="18761" y="5567"/>
                  <a:pt x="18876" y="5760"/>
                </a:cubicBezTo>
                <a:cubicBezTo>
                  <a:pt x="18991" y="5952"/>
                  <a:pt x="19120" y="6091"/>
                  <a:pt x="19164" y="6069"/>
                </a:cubicBezTo>
                <a:cubicBezTo>
                  <a:pt x="19276" y="6012"/>
                  <a:pt x="19251" y="4158"/>
                  <a:pt x="19131" y="3641"/>
                </a:cubicBezTo>
                <a:cubicBezTo>
                  <a:pt x="19076" y="3403"/>
                  <a:pt x="18931" y="3074"/>
                  <a:pt x="18809" y="2910"/>
                </a:cubicBezTo>
                <a:cubicBezTo>
                  <a:pt x="18687" y="2745"/>
                  <a:pt x="18460" y="2414"/>
                  <a:pt x="18302" y="2173"/>
                </a:cubicBezTo>
                <a:cubicBezTo>
                  <a:pt x="18105" y="1871"/>
                  <a:pt x="17872" y="1657"/>
                  <a:pt x="17562" y="1485"/>
                </a:cubicBezTo>
                <a:cubicBezTo>
                  <a:pt x="17314" y="1348"/>
                  <a:pt x="16836" y="1005"/>
                  <a:pt x="16498" y="722"/>
                </a:cubicBezTo>
                <a:cubicBezTo>
                  <a:pt x="15922" y="240"/>
                  <a:pt x="15849" y="205"/>
                  <a:pt x="15362" y="159"/>
                </a:cubicBezTo>
                <a:cubicBezTo>
                  <a:pt x="14575" y="84"/>
                  <a:pt x="13803" y="99"/>
                  <a:pt x="13354" y="196"/>
                </a:cubicBezTo>
                <a:cubicBezTo>
                  <a:pt x="12998" y="273"/>
                  <a:pt x="12909" y="262"/>
                  <a:pt x="12594" y="117"/>
                </a:cubicBezTo>
                <a:cubicBezTo>
                  <a:pt x="12471" y="61"/>
                  <a:pt x="12370" y="24"/>
                  <a:pt x="12056" y="0"/>
                </a:cubicBezTo>
                <a:close/>
                <a:moveTo>
                  <a:pt x="14671" y="193"/>
                </a:moveTo>
                <a:cubicBezTo>
                  <a:pt x="14923" y="201"/>
                  <a:pt x="15009" y="270"/>
                  <a:pt x="15326" y="536"/>
                </a:cubicBezTo>
                <a:cubicBezTo>
                  <a:pt x="15664" y="820"/>
                  <a:pt x="15803" y="886"/>
                  <a:pt x="15990" y="856"/>
                </a:cubicBezTo>
                <a:cubicBezTo>
                  <a:pt x="16166" y="829"/>
                  <a:pt x="16264" y="869"/>
                  <a:pt x="16378" y="1011"/>
                </a:cubicBezTo>
                <a:cubicBezTo>
                  <a:pt x="16462" y="1115"/>
                  <a:pt x="16747" y="1300"/>
                  <a:pt x="17012" y="1422"/>
                </a:cubicBezTo>
                <a:cubicBezTo>
                  <a:pt x="17703" y="1740"/>
                  <a:pt x="18152" y="2139"/>
                  <a:pt x="18157" y="2442"/>
                </a:cubicBezTo>
                <a:cubicBezTo>
                  <a:pt x="18159" y="2581"/>
                  <a:pt x="18206" y="2682"/>
                  <a:pt x="18265" y="2672"/>
                </a:cubicBezTo>
                <a:cubicBezTo>
                  <a:pt x="18323" y="2663"/>
                  <a:pt x="18510" y="2825"/>
                  <a:pt x="18677" y="3037"/>
                </a:cubicBezTo>
                <a:cubicBezTo>
                  <a:pt x="18910" y="3332"/>
                  <a:pt x="18989" y="3537"/>
                  <a:pt x="19026" y="3913"/>
                </a:cubicBezTo>
                <a:cubicBezTo>
                  <a:pt x="19095" y="4616"/>
                  <a:pt x="18935" y="4620"/>
                  <a:pt x="18542" y="3927"/>
                </a:cubicBezTo>
                <a:cubicBezTo>
                  <a:pt x="18362" y="3610"/>
                  <a:pt x="18106" y="3231"/>
                  <a:pt x="17971" y="3086"/>
                </a:cubicBezTo>
                <a:cubicBezTo>
                  <a:pt x="17667" y="2761"/>
                  <a:pt x="16842" y="2396"/>
                  <a:pt x="16026" y="2224"/>
                </a:cubicBezTo>
                <a:cubicBezTo>
                  <a:pt x="15688" y="2153"/>
                  <a:pt x="15276" y="2051"/>
                  <a:pt x="15110" y="1994"/>
                </a:cubicBezTo>
                <a:cubicBezTo>
                  <a:pt x="14853" y="1907"/>
                  <a:pt x="14814" y="1907"/>
                  <a:pt x="14857" y="1999"/>
                </a:cubicBezTo>
                <a:cubicBezTo>
                  <a:pt x="14934" y="2163"/>
                  <a:pt x="15442" y="2386"/>
                  <a:pt x="16062" y="2530"/>
                </a:cubicBezTo>
                <a:cubicBezTo>
                  <a:pt x="16716" y="2682"/>
                  <a:pt x="17422" y="3204"/>
                  <a:pt x="17899" y="3883"/>
                </a:cubicBezTo>
                <a:cubicBezTo>
                  <a:pt x="18191" y="4301"/>
                  <a:pt x="18371" y="4992"/>
                  <a:pt x="18253" y="5242"/>
                </a:cubicBezTo>
                <a:cubicBezTo>
                  <a:pt x="18201" y="5353"/>
                  <a:pt x="18155" y="5339"/>
                  <a:pt x="17908" y="5146"/>
                </a:cubicBezTo>
                <a:lnTo>
                  <a:pt x="17619" y="4921"/>
                </a:lnTo>
                <a:lnTo>
                  <a:pt x="17685" y="5538"/>
                </a:lnTo>
                <a:cubicBezTo>
                  <a:pt x="17722" y="5877"/>
                  <a:pt x="17832" y="6321"/>
                  <a:pt x="17929" y="6524"/>
                </a:cubicBezTo>
                <a:cubicBezTo>
                  <a:pt x="18143" y="6974"/>
                  <a:pt x="18153" y="7407"/>
                  <a:pt x="17959" y="8090"/>
                </a:cubicBezTo>
                <a:cubicBezTo>
                  <a:pt x="17877" y="8375"/>
                  <a:pt x="17819" y="8713"/>
                  <a:pt x="17830" y="8844"/>
                </a:cubicBezTo>
                <a:cubicBezTo>
                  <a:pt x="17852" y="9097"/>
                  <a:pt x="17789" y="9243"/>
                  <a:pt x="17289" y="10084"/>
                </a:cubicBezTo>
                <a:cubicBezTo>
                  <a:pt x="17065" y="10463"/>
                  <a:pt x="16970" y="10731"/>
                  <a:pt x="16970" y="10985"/>
                </a:cubicBezTo>
                <a:cubicBezTo>
                  <a:pt x="16970" y="11254"/>
                  <a:pt x="16925" y="11373"/>
                  <a:pt x="16790" y="11450"/>
                </a:cubicBezTo>
                <a:cubicBezTo>
                  <a:pt x="16691" y="11506"/>
                  <a:pt x="16594" y="11654"/>
                  <a:pt x="16576" y="11780"/>
                </a:cubicBezTo>
                <a:cubicBezTo>
                  <a:pt x="16558" y="11912"/>
                  <a:pt x="16494" y="12002"/>
                  <a:pt x="16426" y="11990"/>
                </a:cubicBezTo>
                <a:cubicBezTo>
                  <a:pt x="16361" y="11980"/>
                  <a:pt x="16309" y="12038"/>
                  <a:pt x="16309" y="12120"/>
                </a:cubicBezTo>
                <a:cubicBezTo>
                  <a:pt x="16309" y="12289"/>
                  <a:pt x="16160" y="12395"/>
                  <a:pt x="16077" y="12287"/>
                </a:cubicBezTo>
                <a:cubicBezTo>
                  <a:pt x="16047" y="12247"/>
                  <a:pt x="15996" y="11943"/>
                  <a:pt x="15963" y="11611"/>
                </a:cubicBezTo>
                <a:cubicBezTo>
                  <a:pt x="15929" y="11279"/>
                  <a:pt x="15844" y="10939"/>
                  <a:pt x="15774" y="10855"/>
                </a:cubicBezTo>
                <a:cubicBezTo>
                  <a:pt x="15703" y="10771"/>
                  <a:pt x="15648" y="10642"/>
                  <a:pt x="15648" y="10566"/>
                </a:cubicBezTo>
                <a:cubicBezTo>
                  <a:pt x="15648" y="10491"/>
                  <a:pt x="15602" y="10429"/>
                  <a:pt x="15548" y="10429"/>
                </a:cubicBezTo>
                <a:cubicBezTo>
                  <a:pt x="15494" y="10429"/>
                  <a:pt x="15304" y="10308"/>
                  <a:pt x="15122" y="10160"/>
                </a:cubicBezTo>
                <a:cubicBezTo>
                  <a:pt x="14765" y="9869"/>
                  <a:pt x="14509" y="9821"/>
                  <a:pt x="14319" y="10008"/>
                </a:cubicBezTo>
                <a:cubicBezTo>
                  <a:pt x="14212" y="10113"/>
                  <a:pt x="14176" y="10108"/>
                  <a:pt x="13985" y="9962"/>
                </a:cubicBezTo>
                <a:cubicBezTo>
                  <a:pt x="13867" y="9871"/>
                  <a:pt x="13792" y="9747"/>
                  <a:pt x="13820" y="9688"/>
                </a:cubicBezTo>
                <a:cubicBezTo>
                  <a:pt x="13848" y="9628"/>
                  <a:pt x="13817" y="9528"/>
                  <a:pt x="13751" y="9463"/>
                </a:cubicBezTo>
                <a:cubicBezTo>
                  <a:pt x="13649" y="9363"/>
                  <a:pt x="13680" y="9305"/>
                  <a:pt x="13952" y="9098"/>
                </a:cubicBezTo>
                <a:cubicBezTo>
                  <a:pt x="14275" y="8853"/>
                  <a:pt x="14277" y="8854"/>
                  <a:pt x="14045" y="8826"/>
                </a:cubicBezTo>
                <a:cubicBezTo>
                  <a:pt x="13882" y="8807"/>
                  <a:pt x="13760" y="8856"/>
                  <a:pt x="13634" y="8998"/>
                </a:cubicBezTo>
                <a:cubicBezTo>
                  <a:pt x="13431" y="9224"/>
                  <a:pt x="13263" y="9251"/>
                  <a:pt x="13093" y="9083"/>
                </a:cubicBezTo>
                <a:cubicBezTo>
                  <a:pt x="12998" y="8990"/>
                  <a:pt x="13006" y="8959"/>
                  <a:pt x="13132" y="8919"/>
                </a:cubicBezTo>
                <a:cubicBezTo>
                  <a:pt x="13252" y="8882"/>
                  <a:pt x="13264" y="8848"/>
                  <a:pt x="13180" y="8765"/>
                </a:cubicBezTo>
                <a:cubicBezTo>
                  <a:pt x="13046" y="8634"/>
                  <a:pt x="12791" y="8626"/>
                  <a:pt x="12639" y="8751"/>
                </a:cubicBezTo>
                <a:cubicBezTo>
                  <a:pt x="12550" y="8823"/>
                  <a:pt x="12494" y="8819"/>
                  <a:pt x="12389" y="8731"/>
                </a:cubicBezTo>
                <a:cubicBezTo>
                  <a:pt x="12286" y="8645"/>
                  <a:pt x="12274" y="8541"/>
                  <a:pt x="12338" y="8273"/>
                </a:cubicBezTo>
                <a:cubicBezTo>
                  <a:pt x="12487" y="7656"/>
                  <a:pt x="12422" y="7604"/>
                  <a:pt x="12185" y="8156"/>
                </a:cubicBezTo>
                <a:cubicBezTo>
                  <a:pt x="11905" y="8805"/>
                  <a:pt x="11922" y="8955"/>
                  <a:pt x="12284" y="9118"/>
                </a:cubicBezTo>
                <a:cubicBezTo>
                  <a:pt x="12700" y="9305"/>
                  <a:pt x="12680" y="9402"/>
                  <a:pt x="12179" y="9610"/>
                </a:cubicBezTo>
                <a:cubicBezTo>
                  <a:pt x="11928" y="9713"/>
                  <a:pt x="11621" y="9887"/>
                  <a:pt x="11497" y="9996"/>
                </a:cubicBezTo>
                <a:cubicBezTo>
                  <a:pt x="11372" y="10105"/>
                  <a:pt x="11064" y="10248"/>
                  <a:pt x="10811" y="10317"/>
                </a:cubicBezTo>
                <a:cubicBezTo>
                  <a:pt x="10433" y="10419"/>
                  <a:pt x="10352" y="10476"/>
                  <a:pt x="10352" y="10627"/>
                </a:cubicBezTo>
                <a:cubicBezTo>
                  <a:pt x="10352" y="10729"/>
                  <a:pt x="10228" y="10924"/>
                  <a:pt x="10078" y="11063"/>
                </a:cubicBezTo>
                <a:cubicBezTo>
                  <a:pt x="9928" y="11202"/>
                  <a:pt x="9791" y="11385"/>
                  <a:pt x="9771" y="11469"/>
                </a:cubicBezTo>
                <a:cubicBezTo>
                  <a:pt x="9721" y="11684"/>
                  <a:pt x="9479" y="11663"/>
                  <a:pt x="9342" y="11430"/>
                </a:cubicBezTo>
                <a:cubicBezTo>
                  <a:pt x="9280" y="11323"/>
                  <a:pt x="9185" y="10924"/>
                  <a:pt x="9134" y="10544"/>
                </a:cubicBezTo>
                <a:cubicBezTo>
                  <a:pt x="9084" y="10164"/>
                  <a:pt x="8934" y="9438"/>
                  <a:pt x="8798" y="8929"/>
                </a:cubicBezTo>
                <a:cubicBezTo>
                  <a:pt x="8537" y="7945"/>
                  <a:pt x="8489" y="7158"/>
                  <a:pt x="8647" y="6389"/>
                </a:cubicBezTo>
                <a:cubicBezTo>
                  <a:pt x="8709" y="6088"/>
                  <a:pt x="8708" y="5903"/>
                  <a:pt x="8647" y="5853"/>
                </a:cubicBezTo>
                <a:cubicBezTo>
                  <a:pt x="8596" y="5812"/>
                  <a:pt x="8554" y="5695"/>
                  <a:pt x="8554" y="5596"/>
                </a:cubicBezTo>
                <a:cubicBezTo>
                  <a:pt x="8554" y="5339"/>
                  <a:pt x="8819" y="4863"/>
                  <a:pt x="8930" y="4919"/>
                </a:cubicBezTo>
                <a:cubicBezTo>
                  <a:pt x="8981" y="4945"/>
                  <a:pt x="9042" y="4888"/>
                  <a:pt x="9065" y="4791"/>
                </a:cubicBezTo>
                <a:cubicBezTo>
                  <a:pt x="9161" y="4391"/>
                  <a:pt x="9397" y="3601"/>
                  <a:pt x="9462" y="3458"/>
                </a:cubicBezTo>
                <a:cubicBezTo>
                  <a:pt x="9518" y="3333"/>
                  <a:pt x="9476" y="3347"/>
                  <a:pt x="9242" y="3524"/>
                </a:cubicBezTo>
                <a:cubicBezTo>
                  <a:pt x="9035" y="3681"/>
                  <a:pt x="8933" y="3714"/>
                  <a:pt x="8882" y="3646"/>
                </a:cubicBezTo>
                <a:cubicBezTo>
                  <a:pt x="8836" y="3585"/>
                  <a:pt x="9065" y="3350"/>
                  <a:pt x="9522" y="2985"/>
                </a:cubicBezTo>
                <a:cubicBezTo>
                  <a:pt x="9913" y="2674"/>
                  <a:pt x="10202" y="2418"/>
                  <a:pt x="10165" y="2418"/>
                </a:cubicBezTo>
                <a:cubicBezTo>
                  <a:pt x="10128" y="2418"/>
                  <a:pt x="9890" y="2470"/>
                  <a:pt x="9636" y="2533"/>
                </a:cubicBezTo>
                <a:cubicBezTo>
                  <a:pt x="9006" y="2687"/>
                  <a:pt x="8899" y="2577"/>
                  <a:pt x="9318" y="2210"/>
                </a:cubicBezTo>
                <a:cubicBezTo>
                  <a:pt x="9498" y="2053"/>
                  <a:pt x="9567" y="1971"/>
                  <a:pt x="9474" y="2029"/>
                </a:cubicBezTo>
                <a:cubicBezTo>
                  <a:pt x="9371" y="2092"/>
                  <a:pt x="9268" y="2108"/>
                  <a:pt x="9215" y="2065"/>
                </a:cubicBezTo>
                <a:cubicBezTo>
                  <a:pt x="9163" y="2022"/>
                  <a:pt x="9312" y="1828"/>
                  <a:pt x="9594" y="1571"/>
                </a:cubicBezTo>
                <a:cubicBezTo>
                  <a:pt x="9850" y="1338"/>
                  <a:pt x="10061" y="1107"/>
                  <a:pt x="10063" y="1057"/>
                </a:cubicBezTo>
                <a:cubicBezTo>
                  <a:pt x="10069" y="925"/>
                  <a:pt x="10743" y="514"/>
                  <a:pt x="11253" y="330"/>
                </a:cubicBezTo>
                <a:cubicBezTo>
                  <a:pt x="11679" y="177"/>
                  <a:pt x="11712" y="174"/>
                  <a:pt x="12113" y="299"/>
                </a:cubicBezTo>
                <a:cubicBezTo>
                  <a:pt x="12698" y="481"/>
                  <a:pt x="12897" y="876"/>
                  <a:pt x="12582" y="1228"/>
                </a:cubicBezTo>
                <a:cubicBezTo>
                  <a:pt x="12494" y="1326"/>
                  <a:pt x="12478" y="1410"/>
                  <a:pt x="12537" y="1468"/>
                </a:cubicBezTo>
                <a:cubicBezTo>
                  <a:pt x="12600" y="1530"/>
                  <a:pt x="12490" y="1647"/>
                  <a:pt x="12176" y="1850"/>
                </a:cubicBezTo>
                <a:cubicBezTo>
                  <a:pt x="11508" y="2281"/>
                  <a:pt x="11495" y="2297"/>
                  <a:pt x="11960" y="2109"/>
                </a:cubicBezTo>
                <a:cubicBezTo>
                  <a:pt x="12194" y="2015"/>
                  <a:pt x="12555" y="1825"/>
                  <a:pt x="12765" y="1686"/>
                </a:cubicBezTo>
                <a:cubicBezTo>
                  <a:pt x="13113" y="1456"/>
                  <a:pt x="13164" y="1443"/>
                  <a:pt x="13333" y="1547"/>
                </a:cubicBezTo>
                <a:cubicBezTo>
                  <a:pt x="13435" y="1609"/>
                  <a:pt x="13645" y="1713"/>
                  <a:pt x="13799" y="1779"/>
                </a:cubicBezTo>
                <a:lnTo>
                  <a:pt x="14076" y="1899"/>
                </a:lnTo>
                <a:lnTo>
                  <a:pt x="13910" y="1691"/>
                </a:lnTo>
                <a:cubicBezTo>
                  <a:pt x="13818" y="1576"/>
                  <a:pt x="13766" y="1430"/>
                  <a:pt x="13796" y="1368"/>
                </a:cubicBezTo>
                <a:cubicBezTo>
                  <a:pt x="13825" y="1305"/>
                  <a:pt x="13755" y="1152"/>
                  <a:pt x="13643" y="1028"/>
                </a:cubicBezTo>
                <a:cubicBezTo>
                  <a:pt x="13441" y="806"/>
                  <a:pt x="13440" y="801"/>
                  <a:pt x="13619" y="641"/>
                </a:cubicBezTo>
                <a:cubicBezTo>
                  <a:pt x="13718" y="552"/>
                  <a:pt x="13801" y="420"/>
                  <a:pt x="13802" y="350"/>
                </a:cubicBezTo>
                <a:cubicBezTo>
                  <a:pt x="13803" y="248"/>
                  <a:pt x="13914" y="217"/>
                  <a:pt x="14349" y="198"/>
                </a:cubicBezTo>
                <a:cubicBezTo>
                  <a:pt x="14484" y="192"/>
                  <a:pt x="14588" y="191"/>
                  <a:pt x="14671" y="193"/>
                </a:cubicBezTo>
                <a:close/>
                <a:moveTo>
                  <a:pt x="15425" y="1402"/>
                </a:moveTo>
                <a:cubicBezTo>
                  <a:pt x="15407" y="1399"/>
                  <a:pt x="15402" y="1404"/>
                  <a:pt x="15410" y="1414"/>
                </a:cubicBezTo>
                <a:cubicBezTo>
                  <a:pt x="15496" y="1527"/>
                  <a:pt x="16259" y="1883"/>
                  <a:pt x="17018" y="2161"/>
                </a:cubicBezTo>
                <a:cubicBezTo>
                  <a:pt x="17382" y="2294"/>
                  <a:pt x="17690" y="2406"/>
                  <a:pt x="17703" y="2410"/>
                </a:cubicBezTo>
                <a:cubicBezTo>
                  <a:pt x="17716" y="2415"/>
                  <a:pt x="17727" y="2405"/>
                  <a:pt x="17727" y="2388"/>
                </a:cubicBezTo>
                <a:cubicBezTo>
                  <a:pt x="17727" y="2337"/>
                  <a:pt x="17137" y="2071"/>
                  <a:pt x="16727" y="1938"/>
                </a:cubicBezTo>
                <a:cubicBezTo>
                  <a:pt x="16516" y="1870"/>
                  <a:pt x="16119" y="1707"/>
                  <a:pt x="15846" y="1576"/>
                </a:cubicBezTo>
                <a:cubicBezTo>
                  <a:pt x="15641" y="1478"/>
                  <a:pt x="15479" y="1411"/>
                  <a:pt x="15425" y="1402"/>
                </a:cubicBezTo>
                <a:close/>
                <a:moveTo>
                  <a:pt x="15134" y="5349"/>
                </a:moveTo>
                <a:cubicBezTo>
                  <a:pt x="14597" y="5338"/>
                  <a:pt x="14133" y="5411"/>
                  <a:pt x="14133" y="5550"/>
                </a:cubicBezTo>
                <a:cubicBezTo>
                  <a:pt x="14133" y="5609"/>
                  <a:pt x="14240" y="5691"/>
                  <a:pt x="14370" y="5731"/>
                </a:cubicBezTo>
                <a:cubicBezTo>
                  <a:pt x="14679" y="5827"/>
                  <a:pt x="14671" y="5853"/>
                  <a:pt x="14277" y="6005"/>
                </a:cubicBezTo>
                <a:cubicBezTo>
                  <a:pt x="13909" y="6147"/>
                  <a:pt x="13845" y="6308"/>
                  <a:pt x="14133" y="6370"/>
                </a:cubicBezTo>
                <a:cubicBezTo>
                  <a:pt x="14237" y="6392"/>
                  <a:pt x="14322" y="6466"/>
                  <a:pt x="14322" y="6534"/>
                </a:cubicBezTo>
                <a:cubicBezTo>
                  <a:pt x="14322" y="6716"/>
                  <a:pt x="14487" y="6681"/>
                  <a:pt x="14662" y="6463"/>
                </a:cubicBezTo>
                <a:cubicBezTo>
                  <a:pt x="14849" y="6230"/>
                  <a:pt x="14986" y="6216"/>
                  <a:pt x="15052" y="6423"/>
                </a:cubicBezTo>
                <a:cubicBezTo>
                  <a:pt x="15107" y="6593"/>
                  <a:pt x="15221" y="6624"/>
                  <a:pt x="15320" y="6494"/>
                </a:cubicBezTo>
                <a:cubicBezTo>
                  <a:pt x="15355" y="6448"/>
                  <a:pt x="15465" y="6429"/>
                  <a:pt x="15563" y="6450"/>
                </a:cubicBezTo>
                <a:cubicBezTo>
                  <a:pt x="15661" y="6471"/>
                  <a:pt x="15765" y="6457"/>
                  <a:pt x="15795" y="6419"/>
                </a:cubicBezTo>
                <a:cubicBezTo>
                  <a:pt x="15880" y="6306"/>
                  <a:pt x="16217" y="6337"/>
                  <a:pt x="16276" y="6463"/>
                </a:cubicBezTo>
                <a:cubicBezTo>
                  <a:pt x="16306" y="6526"/>
                  <a:pt x="16389" y="6578"/>
                  <a:pt x="16465" y="6578"/>
                </a:cubicBezTo>
                <a:cubicBezTo>
                  <a:pt x="16540" y="6578"/>
                  <a:pt x="16577" y="6544"/>
                  <a:pt x="16543" y="6499"/>
                </a:cubicBezTo>
                <a:cubicBezTo>
                  <a:pt x="16509" y="6455"/>
                  <a:pt x="16531" y="6370"/>
                  <a:pt x="16591" y="6311"/>
                </a:cubicBezTo>
                <a:cubicBezTo>
                  <a:pt x="16706" y="6198"/>
                  <a:pt x="16600" y="6124"/>
                  <a:pt x="16080" y="5963"/>
                </a:cubicBezTo>
                <a:cubicBezTo>
                  <a:pt x="15901" y="5908"/>
                  <a:pt x="15844" y="5913"/>
                  <a:pt x="15861" y="5983"/>
                </a:cubicBezTo>
                <a:cubicBezTo>
                  <a:pt x="15876" y="6046"/>
                  <a:pt x="15743" y="6078"/>
                  <a:pt x="15461" y="6078"/>
                </a:cubicBezTo>
                <a:cubicBezTo>
                  <a:pt x="15073" y="6078"/>
                  <a:pt x="15038" y="6062"/>
                  <a:pt x="15037" y="5885"/>
                </a:cubicBezTo>
                <a:cubicBezTo>
                  <a:pt x="15037" y="5716"/>
                  <a:pt x="15092" y="5684"/>
                  <a:pt x="15491" y="5621"/>
                </a:cubicBezTo>
                <a:cubicBezTo>
                  <a:pt x="15788" y="5574"/>
                  <a:pt x="16075" y="5576"/>
                  <a:pt x="16315" y="5628"/>
                </a:cubicBezTo>
                <a:cubicBezTo>
                  <a:pt x="16856" y="5746"/>
                  <a:pt x="16665" y="5601"/>
                  <a:pt x="16098" y="5464"/>
                </a:cubicBezTo>
                <a:cubicBezTo>
                  <a:pt x="15806" y="5394"/>
                  <a:pt x="15457" y="5356"/>
                  <a:pt x="15134" y="5349"/>
                </a:cubicBezTo>
                <a:close/>
                <a:moveTo>
                  <a:pt x="11800" y="5406"/>
                </a:moveTo>
                <a:cubicBezTo>
                  <a:pt x="11372" y="5390"/>
                  <a:pt x="10813" y="5417"/>
                  <a:pt x="10297" y="5494"/>
                </a:cubicBezTo>
                <a:cubicBezTo>
                  <a:pt x="10294" y="5494"/>
                  <a:pt x="10294" y="5493"/>
                  <a:pt x="10291" y="5494"/>
                </a:cubicBezTo>
                <a:cubicBezTo>
                  <a:pt x="10334" y="5505"/>
                  <a:pt x="10385" y="5523"/>
                  <a:pt x="10451" y="5550"/>
                </a:cubicBezTo>
                <a:cubicBezTo>
                  <a:pt x="10605" y="5613"/>
                  <a:pt x="10730" y="5682"/>
                  <a:pt x="10730" y="5702"/>
                </a:cubicBezTo>
                <a:cubicBezTo>
                  <a:pt x="10730" y="5721"/>
                  <a:pt x="10529" y="5813"/>
                  <a:pt x="10282" y="5905"/>
                </a:cubicBezTo>
                <a:cubicBezTo>
                  <a:pt x="10035" y="5997"/>
                  <a:pt x="9803" y="6083"/>
                  <a:pt x="9768" y="6098"/>
                </a:cubicBezTo>
                <a:cubicBezTo>
                  <a:pt x="9734" y="6113"/>
                  <a:pt x="9680" y="6089"/>
                  <a:pt x="9648" y="6047"/>
                </a:cubicBezTo>
                <a:cubicBezTo>
                  <a:pt x="9616" y="6005"/>
                  <a:pt x="9721" y="5851"/>
                  <a:pt x="9880" y="5704"/>
                </a:cubicBezTo>
                <a:cubicBezTo>
                  <a:pt x="9975" y="5615"/>
                  <a:pt x="10035" y="5565"/>
                  <a:pt x="10090" y="5530"/>
                </a:cubicBezTo>
                <a:cubicBezTo>
                  <a:pt x="9818" y="5586"/>
                  <a:pt x="9648" y="5658"/>
                  <a:pt x="9525" y="5773"/>
                </a:cubicBezTo>
                <a:cubicBezTo>
                  <a:pt x="9284" y="5997"/>
                  <a:pt x="9238" y="6348"/>
                  <a:pt x="9450" y="6348"/>
                </a:cubicBezTo>
                <a:cubicBezTo>
                  <a:pt x="9525" y="6348"/>
                  <a:pt x="9619" y="6390"/>
                  <a:pt x="9660" y="6443"/>
                </a:cubicBezTo>
                <a:cubicBezTo>
                  <a:pt x="9769" y="6581"/>
                  <a:pt x="10282" y="6571"/>
                  <a:pt x="10421" y="6428"/>
                </a:cubicBezTo>
                <a:cubicBezTo>
                  <a:pt x="10524" y="6321"/>
                  <a:pt x="10561" y="6329"/>
                  <a:pt x="10724" y="6499"/>
                </a:cubicBezTo>
                <a:lnTo>
                  <a:pt x="10908" y="6693"/>
                </a:lnTo>
                <a:lnTo>
                  <a:pt x="11148" y="6507"/>
                </a:lnTo>
                <a:cubicBezTo>
                  <a:pt x="11281" y="6405"/>
                  <a:pt x="11391" y="6348"/>
                  <a:pt x="11391" y="6382"/>
                </a:cubicBezTo>
                <a:cubicBezTo>
                  <a:pt x="11391" y="6416"/>
                  <a:pt x="11454" y="6401"/>
                  <a:pt x="11530" y="6350"/>
                </a:cubicBezTo>
                <a:cubicBezTo>
                  <a:pt x="11605" y="6299"/>
                  <a:pt x="11724" y="6283"/>
                  <a:pt x="11791" y="6316"/>
                </a:cubicBezTo>
                <a:cubicBezTo>
                  <a:pt x="11891" y="6365"/>
                  <a:pt x="11888" y="6353"/>
                  <a:pt x="11788" y="6252"/>
                </a:cubicBezTo>
                <a:cubicBezTo>
                  <a:pt x="11629" y="6092"/>
                  <a:pt x="11794" y="6003"/>
                  <a:pt x="12047" y="6113"/>
                </a:cubicBezTo>
                <a:cubicBezTo>
                  <a:pt x="12321" y="6232"/>
                  <a:pt x="12524" y="6504"/>
                  <a:pt x="12537" y="6769"/>
                </a:cubicBezTo>
                <a:cubicBezTo>
                  <a:pt x="12547" y="6949"/>
                  <a:pt x="12567" y="6925"/>
                  <a:pt x="12621" y="6656"/>
                </a:cubicBezTo>
                <a:cubicBezTo>
                  <a:pt x="12706" y="6232"/>
                  <a:pt x="12668" y="6125"/>
                  <a:pt x="12350" y="5902"/>
                </a:cubicBezTo>
                <a:lnTo>
                  <a:pt x="12101" y="5729"/>
                </a:lnTo>
                <a:lnTo>
                  <a:pt x="12314" y="5682"/>
                </a:lnTo>
                <a:cubicBezTo>
                  <a:pt x="12431" y="5656"/>
                  <a:pt x="12525" y="5609"/>
                  <a:pt x="12525" y="5574"/>
                </a:cubicBezTo>
                <a:cubicBezTo>
                  <a:pt x="12525" y="5480"/>
                  <a:pt x="12228" y="5421"/>
                  <a:pt x="11800" y="5406"/>
                </a:cubicBezTo>
                <a:close/>
                <a:moveTo>
                  <a:pt x="7084" y="5990"/>
                </a:moveTo>
                <a:cubicBezTo>
                  <a:pt x="7111" y="5996"/>
                  <a:pt x="7137" y="6008"/>
                  <a:pt x="7160" y="6027"/>
                </a:cubicBezTo>
                <a:cubicBezTo>
                  <a:pt x="7261" y="6110"/>
                  <a:pt x="7237" y="6198"/>
                  <a:pt x="7084" y="6323"/>
                </a:cubicBezTo>
                <a:cubicBezTo>
                  <a:pt x="6929" y="6450"/>
                  <a:pt x="6837" y="6466"/>
                  <a:pt x="6769" y="6375"/>
                </a:cubicBezTo>
                <a:cubicBezTo>
                  <a:pt x="6663" y="6234"/>
                  <a:pt x="6834" y="6026"/>
                  <a:pt x="7003" y="5993"/>
                </a:cubicBezTo>
                <a:cubicBezTo>
                  <a:pt x="7031" y="5987"/>
                  <a:pt x="7058" y="5985"/>
                  <a:pt x="7084" y="5990"/>
                </a:cubicBezTo>
                <a:close/>
                <a:moveTo>
                  <a:pt x="12477" y="7307"/>
                </a:moveTo>
                <a:cubicBezTo>
                  <a:pt x="12460" y="7302"/>
                  <a:pt x="12446" y="7347"/>
                  <a:pt x="12446" y="7427"/>
                </a:cubicBezTo>
                <a:cubicBezTo>
                  <a:pt x="12446" y="7533"/>
                  <a:pt x="12469" y="7575"/>
                  <a:pt x="12495" y="7522"/>
                </a:cubicBezTo>
                <a:cubicBezTo>
                  <a:pt x="12522" y="7469"/>
                  <a:pt x="12522" y="7382"/>
                  <a:pt x="12495" y="7329"/>
                </a:cubicBezTo>
                <a:cubicBezTo>
                  <a:pt x="12489" y="7316"/>
                  <a:pt x="12483" y="7309"/>
                  <a:pt x="12477" y="7307"/>
                </a:cubicBezTo>
                <a:close/>
                <a:moveTo>
                  <a:pt x="18749" y="9005"/>
                </a:moveTo>
                <a:lnTo>
                  <a:pt x="18864" y="9211"/>
                </a:lnTo>
                <a:cubicBezTo>
                  <a:pt x="18936" y="9338"/>
                  <a:pt x="18956" y="9527"/>
                  <a:pt x="18915" y="9705"/>
                </a:cubicBezTo>
                <a:cubicBezTo>
                  <a:pt x="18869" y="9905"/>
                  <a:pt x="18696" y="10122"/>
                  <a:pt x="18356" y="10410"/>
                </a:cubicBezTo>
                <a:cubicBezTo>
                  <a:pt x="17848" y="10841"/>
                  <a:pt x="17727" y="10858"/>
                  <a:pt x="17727" y="10503"/>
                </a:cubicBezTo>
                <a:cubicBezTo>
                  <a:pt x="17727" y="10388"/>
                  <a:pt x="17663" y="10251"/>
                  <a:pt x="17583" y="10197"/>
                </a:cubicBezTo>
                <a:cubicBezTo>
                  <a:pt x="17421" y="10087"/>
                  <a:pt x="17443" y="9930"/>
                  <a:pt x="17622" y="9930"/>
                </a:cubicBezTo>
                <a:cubicBezTo>
                  <a:pt x="17686" y="9930"/>
                  <a:pt x="17967" y="9722"/>
                  <a:pt x="18244" y="9468"/>
                </a:cubicBezTo>
                <a:lnTo>
                  <a:pt x="18749" y="9005"/>
                </a:lnTo>
                <a:close/>
                <a:moveTo>
                  <a:pt x="12507" y="10635"/>
                </a:moveTo>
                <a:cubicBezTo>
                  <a:pt x="12808" y="10634"/>
                  <a:pt x="13196" y="10642"/>
                  <a:pt x="13709" y="10652"/>
                </a:cubicBezTo>
                <a:cubicBezTo>
                  <a:pt x="15313" y="10683"/>
                  <a:pt x="15408" y="10741"/>
                  <a:pt x="15693" y="11883"/>
                </a:cubicBezTo>
                <a:cubicBezTo>
                  <a:pt x="15809" y="12347"/>
                  <a:pt x="15824" y="12552"/>
                  <a:pt x="15750" y="12612"/>
                </a:cubicBezTo>
                <a:cubicBezTo>
                  <a:pt x="15693" y="12658"/>
                  <a:pt x="15648" y="12664"/>
                  <a:pt x="15648" y="12627"/>
                </a:cubicBezTo>
                <a:cubicBezTo>
                  <a:pt x="15648" y="12589"/>
                  <a:pt x="15586" y="12626"/>
                  <a:pt x="15512" y="12707"/>
                </a:cubicBezTo>
                <a:cubicBezTo>
                  <a:pt x="15384" y="12851"/>
                  <a:pt x="15375" y="12846"/>
                  <a:pt x="15257" y="12637"/>
                </a:cubicBezTo>
                <a:lnTo>
                  <a:pt x="15134" y="12414"/>
                </a:lnTo>
                <a:lnTo>
                  <a:pt x="15067" y="12614"/>
                </a:lnTo>
                <a:cubicBezTo>
                  <a:pt x="15031" y="12724"/>
                  <a:pt x="15039" y="12939"/>
                  <a:pt x="15082" y="13094"/>
                </a:cubicBezTo>
                <a:cubicBezTo>
                  <a:pt x="15149" y="13337"/>
                  <a:pt x="15134" y="13381"/>
                  <a:pt x="14977" y="13415"/>
                </a:cubicBezTo>
                <a:cubicBezTo>
                  <a:pt x="14877" y="13436"/>
                  <a:pt x="14797" y="13476"/>
                  <a:pt x="14797" y="13505"/>
                </a:cubicBezTo>
                <a:cubicBezTo>
                  <a:pt x="14797" y="13535"/>
                  <a:pt x="14741" y="13619"/>
                  <a:pt x="14674" y="13694"/>
                </a:cubicBezTo>
                <a:cubicBezTo>
                  <a:pt x="14559" y="13822"/>
                  <a:pt x="14545" y="13822"/>
                  <a:pt x="14391" y="13684"/>
                </a:cubicBezTo>
                <a:cubicBezTo>
                  <a:pt x="14302" y="13604"/>
                  <a:pt x="14226" y="13490"/>
                  <a:pt x="14223" y="13429"/>
                </a:cubicBezTo>
                <a:cubicBezTo>
                  <a:pt x="14219" y="13369"/>
                  <a:pt x="14175" y="13403"/>
                  <a:pt x="14124" y="13505"/>
                </a:cubicBezTo>
                <a:cubicBezTo>
                  <a:pt x="14004" y="13751"/>
                  <a:pt x="13909" y="13653"/>
                  <a:pt x="13709" y="13087"/>
                </a:cubicBezTo>
                <a:cubicBezTo>
                  <a:pt x="13563" y="12675"/>
                  <a:pt x="13534" y="12645"/>
                  <a:pt x="13459" y="12808"/>
                </a:cubicBezTo>
                <a:cubicBezTo>
                  <a:pt x="13389" y="12959"/>
                  <a:pt x="13350" y="12972"/>
                  <a:pt x="13234" y="12893"/>
                </a:cubicBezTo>
                <a:cubicBezTo>
                  <a:pt x="13140" y="12830"/>
                  <a:pt x="13093" y="12658"/>
                  <a:pt x="13093" y="12375"/>
                </a:cubicBezTo>
                <a:cubicBezTo>
                  <a:pt x="13093" y="11955"/>
                  <a:pt x="13091" y="11950"/>
                  <a:pt x="12906" y="12086"/>
                </a:cubicBezTo>
                <a:cubicBezTo>
                  <a:pt x="12756" y="12196"/>
                  <a:pt x="12692" y="12205"/>
                  <a:pt x="12582" y="12130"/>
                </a:cubicBezTo>
                <a:cubicBezTo>
                  <a:pt x="12467" y="12052"/>
                  <a:pt x="12407" y="12092"/>
                  <a:pt x="12236" y="12365"/>
                </a:cubicBezTo>
                <a:cubicBezTo>
                  <a:pt x="12051" y="12660"/>
                  <a:pt x="12018" y="12680"/>
                  <a:pt x="11911" y="12561"/>
                </a:cubicBezTo>
                <a:cubicBezTo>
                  <a:pt x="11804" y="12441"/>
                  <a:pt x="11786" y="12441"/>
                  <a:pt x="11734" y="12551"/>
                </a:cubicBezTo>
                <a:cubicBezTo>
                  <a:pt x="11658" y="12712"/>
                  <a:pt x="11552" y="12652"/>
                  <a:pt x="11103" y="12189"/>
                </a:cubicBezTo>
                <a:cubicBezTo>
                  <a:pt x="10595" y="11666"/>
                  <a:pt x="10603" y="11436"/>
                  <a:pt x="11142" y="10997"/>
                </a:cubicBezTo>
                <a:cubicBezTo>
                  <a:pt x="11492" y="10711"/>
                  <a:pt x="11607" y="10638"/>
                  <a:pt x="12507" y="10635"/>
                </a:cubicBezTo>
                <a:close/>
                <a:moveTo>
                  <a:pt x="19753" y="10845"/>
                </a:moveTo>
                <a:cubicBezTo>
                  <a:pt x="19795" y="10849"/>
                  <a:pt x="19837" y="10888"/>
                  <a:pt x="19858" y="10946"/>
                </a:cubicBezTo>
                <a:cubicBezTo>
                  <a:pt x="19886" y="11022"/>
                  <a:pt x="19989" y="11215"/>
                  <a:pt x="20087" y="11374"/>
                </a:cubicBezTo>
                <a:cubicBezTo>
                  <a:pt x="20184" y="11532"/>
                  <a:pt x="20227" y="11680"/>
                  <a:pt x="20183" y="11702"/>
                </a:cubicBezTo>
                <a:cubicBezTo>
                  <a:pt x="20139" y="11724"/>
                  <a:pt x="20127" y="11858"/>
                  <a:pt x="20156" y="12000"/>
                </a:cubicBezTo>
                <a:cubicBezTo>
                  <a:pt x="20212" y="12281"/>
                  <a:pt x="20036" y="12460"/>
                  <a:pt x="19934" y="12225"/>
                </a:cubicBezTo>
                <a:cubicBezTo>
                  <a:pt x="19901" y="12149"/>
                  <a:pt x="19814" y="11969"/>
                  <a:pt x="19744" y="11827"/>
                </a:cubicBezTo>
                <a:cubicBezTo>
                  <a:pt x="19594" y="11522"/>
                  <a:pt x="19577" y="10922"/>
                  <a:pt x="19714" y="10853"/>
                </a:cubicBezTo>
                <a:cubicBezTo>
                  <a:pt x="19727" y="10846"/>
                  <a:pt x="19739" y="10844"/>
                  <a:pt x="19753" y="10845"/>
                </a:cubicBezTo>
                <a:close/>
                <a:moveTo>
                  <a:pt x="13372" y="11244"/>
                </a:moveTo>
                <a:cubicBezTo>
                  <a:pt x="13244" y="11239"/>
                  <a:pt x="13104" y="11244"/>
                  <a:pt x="12954" y="11256"/>
                </a:cubicBezTo>
                <a:cubicBezTo>
                  <a:pt x="12665" y="11281"/>
                  <a:pt x="12451" y="11318"/>
                  <a:pt x="12477" y="11340"/>
                </a:cubicBezTo>
                <a:cubicBezTo>
                  <a:pt x="12504" y="11361"/>
                  <a:pt x="12483" y="11421"/>
                  <a:pt x="12431" y="11472"/>
                </a:cubicBezTo>
                <a:cubicBezTo>
                  <a:pt x="12360" y="11542"/>
                  <a:pt x="12501" y="11556"/>
                  <a:pt x="13024" y="11530"/>
                </a:cubicBezTo>
                <a:cubicBezTo>
                  <a:pt x="13401" y="11512"/>
                  <a:pt x="13816" y="11531"/>
                  <a:pt x="13946" y="11574"/>
                </a:cubicBezTo>
                <a:cubicBezTo>
                  <a:pt x="14076" y="11618"/>
                  <a:pt x="14193" y="11655"/>
                  <a:pt x="14208" y="11658"/>
                </a:cubicBezTo>
                <a:cubicBezTo>
                  <a:pt x="14222" y="11660"/>
                  <a:pt x="14192" y="11596"/>
                  <a:pt x="14139" y="11516"/>
                </a:cubicBezTo>
                <a:cubicBezTo>
                  <a:pt x="14034" y="11356"/>
                  <a:pt x="13757" y="11261"/>
                  <a:pt x="13372" y="11244"/>
                </a:cubicBezTo>
                <a:close/>
              </a:path>
            </a:pathLst>
          </a:custGeom>
          <a:ln w="12700">
            <a:miter lim="400000"/>
          </a:ln>
        </p:spPr>
      </p:pic>
    </p:spTree>
    <p:extLst>
      <p:ext uri="{BB962C8B-B14F-4D97-AF65-F5344CB8AC3E}">
        <p14:creationId xmlns:p14="http://schemas.microsoft.com/office/powerpoint/2010/main" val="1088496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506279"/>
            <a:ext cx="11220451" cy="1121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Se esse Servo é o Messias, por que Deus O chamou de “Israel”?</a:t>
            </a:r>
            <a:r>
              <a:rPr lang="pt-BR" sz="3200" dirty="0"/>
              <a:t> </a:t>
            </a:r>
            <a:r>
              <a:rPr lang="pt-BR" sz="3200" dirty="0" err="1"/>
              <a:t>Is</a:t>
            </a:r>
            <a:r>
              <a:rPr lang="pt-BR" sz="3200" dirty="0"/>
              <a:t> 49:3</a:t>
            </a:r>
            <a:endParaRPr sz="138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345824344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486109" y="554563"/>
            <a:ext cx="11372181" cy="4722636"/>
          </a:xfrm>
        </p:spPr>
        <p:txBody>
          <a:bodyPr>
            <a:normAutofit/>
          </a:bodyPr>
          <a:lstStyle/>
          <a:p>
            <a:pPr marL="0" indent="0" algn="just">
              <a:buNone/>
            </a:pPr>
            <a:r>
              <a:rPr lang="pt-BR" dirty="0">
                <a:latin typeface="Trebuchet MS" panose="020B0603020202020204" pitchFamily="34" charset="0"/>
              </a:rPr>
              <a:t>Vimos que nessa seção de Isaías, o servo de Deus “Israel/Jacó” se refere à nação. Mas aqui o nome “Israel” (sem uma referência paralela a “Jacó”) se aplica claramente ao Servo individual, que restaura a nação a Deus (</a:t>
            </a:r>
            <a:r>
              <a:rPr lang="pt-BR" dirty="0" err="1">
                <a:latin typeface="Trebuchet MS" panose="020B0603020202020204" pitchFamily="34" charset="0"/>
              </a:rPr>
              <a:t>Is</a:t>
            </a:r>
            <a:r>
              <a:rPr lang="pt-BR" dirty="0">
                <a:latin typeface="Trebuchet MS" panose="020B0603020202020204" pitchFamily="34" charset="0"/>
              </a:rPr>
              <a:t> 49:5). O Servo individual torna-se a personificação ou Representante perfeito da nação cujo fracasso tinha comprometido o uso do nome “Israel” (</a:t>
            </a:r>
            <a:r>
              <a:rPr lang="pt-BR" dirty="0" err="1">
                <a:latin typeface="Trebuchet MS" panose="020B0603020202020204" pitchFamily="34" charset="0"/>
              </a:rPr>
              <a:t>Is</a:t>
            </a:r>
            <a:r>
              <a:rPr lang="pt-BR" dirty="0">
                <a:latin typeface="Trebuchet MS" panose="020B0603020202020204" pitchFamily="34" charset="0"/>
              </a:rPr>
              <a:t> 48:1).</a:t>
            </a:r>
            <a:endParaRPr lang="pt-BR" sz="9600" dirty="0">
              <a:solidFill>
                <a:srgbClr val="FF0000"/>
              </a:solidFill>
              <a:latin typeface="Trebuchet MS" panose="020B0603020202020204" pitchFamily="34" charset="0"/>
            </a:endParaRPr>
          </a:p>
        </p:txBody>
      </p:sp>
      <p:pic>
        <p:nvPicPr>
          <p:cNvPr id="6" name="Imagem" descr="Imagem">
            <a:extLst>
              <a:ext uri="{FF2B5EF4-FFF2-40B4-BE49-F238E27FC236}">
                <a16:creationId xmlns:a16="http://schemas.microsoft.com/office/drawing/2014/main" id="{4482E50B-0F86-45B7-889D-5CFBE7E9D4A0}"/>
              </a:ext>
            </a:extLst>
          </p:cNvPr>
          <p:cNvPicPr>
            <a:picLocks noChangeAspect="1"/>
          </p:cNvPicPr>
          <p:nvPr/>
        </p:nvPicPr>
        <p:blipFill>
          <a:blip r:embed="rId3"/>
          <a:srcRect l="197" t="214" r="14030" b="356"/>
          <a:stretch>
            <a:fillRect/>
          </a:stretch>
        </p:blipFill>
        <p:spPr>
          <a:xfrm>
            <a:off x="8209537" y="2658274"/>
            <a:ext cx="3496354" cy="4316094"/>
          </a:xfrm>
          <a:custGeom>
            <a:avLst/>
            <a:gdLst/>
            <a:ahLst/>
            <a:cxnLst>
              <a:cxn ang="0">
                <a:pos x="wd2" y="hd2"/>
              </a:cxn>
              <a:cxn ang="5400000">
                <a:pos x="wd2" y="hd2"/>
              </a:cxn>
              <a:cxn ang="10800000">
                <a:pos x="wd2" y="hd2"/>
              </a:cxn>
              <a:cxn ang="16200000">
                <a:pos x="wd2" y="hd2"/>
              </a:cxn>
            </a:cxnLst>
            <a:rect l="0" t="0" r="r" b="b"/>
            <a:pathLst>
              <a:path w="21492" h="21600" extrusionOk="0">
                <a:moveTo>
                  <a:pt x="12056" y="0"/>
                </a:moveTo>
                <a:cubicBezTo>
                  <a:pt x="11843" y="6"/>
                  <a:pt x="11640" y="12"/>
                  <a:pt x="11635" y="20"/>
                </a:cubicBezTo>
                <a:cubicBezTo>
                  <a:pt x="11607" y="56"/>
                  <a:pt x="11462" y="107"/>
                  <a:pt x="11310" y="132"/>
                </a:cubicBezTo>
                <a:cubicBezTo>
                  <a:pt x="11158" y="157"/>
                  <a:pt x="10596" y="446"/>
                  <a:pt x="10063" y="773"/>
                </a:cubicBezTo>
                <a:cubicBezTo>
                  <a:pt x="9530" y="1101"/>
                  <a:pt x="8923" y="1439"/>
                  <a:pt x="8713" y="1527"/>
                </a:cubicBezTo>
                <a:cubicBezTo>
                  <a:pt x="8437" y="1642"/>
                  <a:pt x="8250" y="1804"/>
                  <a:pt x="8040" y="2114"/>
                </a:cubicBezTo>
                <a:cubicBezTo>
                  <a:pt x="7881" y="2350"/>
                  <a:pt x="7581" y="2784"/>
                  <a:pt x="7373" y="3078"/>
                </a:cubicBezTo>
                <a:cubicBezTo>
                  <a:pt x="6999" y="3607"/>
                  <a:pt x="6996" y="3623"/>
                  <a:pt x="6979" y="4461"/>
                </a:cubicBezTo>
                <a:cubicBezTo>
                  <a:pt x="6968" y="5003"/>
                  <a:pt x="6909" y="5430"/>
                  <a:pt x="6814" y="5645"/>
                </a:cubicBezTo>
                <a:cubicBezTo>
                  <a:pt x="6641" y="6037"/>
                  <a:pt x="6619" y="6391"/>
                  <a:pt x="6766" y="6465"/>
                </a:cubicBezTo>
                <a:cubicBezTo>
                  <a:pt x="6831" y="6498"/>
                  <a:pt x="6787" y="6592"/>
                  <a:pt x="6637" y="6722"/>
                </a:cubicBezTo>
                <a:cubicBezTo>
                  <a:pt x="6070" y="7217"/>
                  <a:pt x="5813" y="8095"/>
                  <a:pt x="5987" y="8956"/>
                </a:cubicBezTo>
                <a:cubicBezTo>
                  <a:pt x="6047" y="9254"/>
                  <a:pt x="6100" y="9856"/>
                  <a:pt x="6102" y="10292"/>
                </a:cubicBezTo>
                <a:cubicBezTo>
                  <a:pt x="6106" y="11052"/>
                  <a:pt x="6109" y="11073"/>
                  <a:pt x="6240" y="10828"/>
                </a:cubicBezTo>
                <a:cubicBezTo>
                  <a:pt x="6386" y="10555"/>
                  <a:pt x="6571" y="10560"/>
                  <a:pt x="6570" y="10838"/>
                </a:cubicBezTo>
                <a:cubicBezTo>
                  <a:pt x="6569" y="11293"/>
                  <a:pt x="6370" y="11582"/>
                  <a:pt x="5816" y="11937"/>
                </a:cubicBezTo>
                <a:cubicBezTo>
                  <a:pt x="5289" y="12274"/>
                  <a:pt x="4894" y="12668"/>
                  <a:pt x="4737" y="13011"/>
                </a:cubicBezTo>
                <a:cubicBezTo>
                  <a:pt x="4679" y="13138"/>
                  <a:pt x="4712" y="13128"/>
                  <a:pt x="4932" y="12957"/>
                </a:cubicBezTo>
                <a:cubicBezTo>
                  <a:pt x="5230" y="12726"/>
                  <a:pt x="5689" y="12562"/>
                  <a:pt x="5873" y="12619"/>
                </a:cubicBezTo>
                <a:cubicBezTo>
                  <a:pt x="5963" y="12647"/>
                  <a:pt x="5929" y="12749"/>
                  <a:pt x="5750" y="13011"/>
                </a:cubicBezTo>
                <a:cubicBezTo>
                  <a:pt x="5555" y="13294"/>
                  <a:pt x="5482" y="13346"/>
                  <a:pt x="5377" y="13275"/>
                </a:cubicBezTo>
                <a:cubicBezTo>
                  <a:pt x="5219" y="13168"/>
                  <a:pt x="5170" y="13254"/>
                  <a:pt x="5131" y="13703"/>
                </a:cubicBezTo>
                <a:cubicBezTo>
                  <a:pt x="5112" y="13918"/>
                  <a:pt x="5066" y="14006"/>
                  <a:pt x="4974" y="13990"/>
                </a:cubicBezTo>
                <a:cubicBezTo>
                  <a:pt x="4781" y="13956"/>
                  <a:pt x="4893" y="14418"/>
                  <a:pt x="5200" y="14915"/>
                </a:cubicBezTo>
                <a:lnTo>
                  <a:pt x="5449" y="15318"/>
                </a:lnTo>
                <a:lnTo>
                  <a:pt x="4983" y="15678"/>
                </a:lnTo>
                <a:cubicBezTo>
                  <a:pt x="4681" y="15913"/>
                  <a:pt x="4375" y="16071"/>
                  <a:pt x="4103" y="16131"/>
                </a:cubicBezTo>
                <a:cubicBezTo>
                  <a:pt x="3403" y="16284"/>
                  <a:pt x="2795" y="16533"/>
                  <a:pt x="2453" y="16804"/>
                </a:cubicBezTo>
                <a:cubicBezTo>
                  <a:pt x="2205" y="17000"/>
                  <a:pt x="1950" y="17098"/>
                  <a:pt x="1392" y="17212"/>
                </a:cubicBezTo>
                <a:cubicBezTo>
                  <a:pt x="988" y="17295"/>
                  <a:pt x="499" y="17421"/>
                  <a:pt x="304" y="17491"/>
                </a:cubicBezTo>
                <a:lnTo>
                  <a:pt x="0" y="17599"/>
                </a:lnTo>
                <a:lnTo>
                  <a:pt x="210" y="17638"/>
                </a:lnTo>
                <a:cubicBezTo>
                  <a:pt x="1683" y="17904"/>
                  <a:pt x="2928" y="18260"/>
                  <a:pt x="3502" y="18578"/>
                </a:cubicBezTo>
                <a:cubicBezTo>
                  <a:pt x="3712" y="18694"/>
                  <a:pt x="4392" y="19122"/>
                  <a:pt x="5013" y="19530"/>
                </a:cubicBezTo>
                <a:cubicBezTo>
                  <a:pt x="6250" y="20340"/>
                  <a:pt x="7419" y="21012"/>
                  <a:pt x="7490" y="20954"/>
                </a:cubicBezTo>
                <a:cubicBezTo>
                  <a:pt x="7515" y="20934"/>
                  <a:pt x="7344" y="20716"/>
                  <a:pt x="7111" y="20469"/>
                </a:cubicBezTo>
                <a:cubicBezTo>
                  <a:pt x="6403" y="19719"/>
                  <a:pt x="5896" y="19036"/>
                  <a:pt x="5990" y="18960"/>
                </a:cubicBezTo>
                <a:cubicBezTo>
                  <a:pt x="6043" y="18917"/>
                  <a:pt x="6351" y="19039"/>
                  <a:pt x="6772" y="19270"/>
                </a:cubicBezTo>
                <a:cubicBezTo>
                  <a:pt x="7399" y="19615"/>
                  <a:pt x="8376" y="20061"/>
                  <a:pt x="8506" y="20061"/>
                </a:cubicBezTo>
                <a:cubicBezTo>
                  <a:pt x="8534" y="20061"/>
                  <a:pt x="8429" y="19916"/>
                  <a:pt x="8272" y="19740"/>
                </a:cubicBezTo>
                <a:cubicBezTo>
                  <a:pt x="7966" y="19396"/>
                  <a:pt x="7919" y="19166"/>
                  <a:pt x="8109" y="18955"/>
                </a:cubicBezTo>
                <a:cubicBezTo>
                  <a:pt x="8216" y="18835"/>
                  <a:pt x="8303" y="18892"/>
                  <a:pt x="8948" y="19503"/>
                </a:cubicBezTo>
                <a:cubicBezTo>
                  <a:pt x="9847" y="20355"/>
                  <a:pt x="10919" y="21159"/>
                  <a:pt x="11536" y="21446"/>
                </a:cubicBezTo>
                <a:lnTo>
                  <a:pt x="11869" y="21600"/>
                </a:lnTo>
                <a:cubicBezTo>
                  <a:pt x="11887" y="21594"/>
                  <a:pt x="11894" y="21588"/>
                  <a:pt x="11887" y="21580"/>
                </a:cubicBezTo>
                <a:cubicBezTo>
                  <a:pt x="11835" y="21527"/>
                  <a:pt x="11431" y="21116"/>
                  <a:pt x="10989" y="20665"/>
                </a:cubicBezTo>
                <a:cubicBezTo>
                  <a:pt x="9256" y="18902"/>
                  <a:pt x="8252" y="17417"/>
                  <a:pt x="8422" y="16867"/>
                </a:cubicBezTo>
                <a:cubicBezTo>
                  <a:pt x="8503" y="16603"/>
                  <a:pt x="8785" y="16414"/>
                  <a:pt x="9014" y="16473"/>
                </a:cubicBezTo>
                <a:cubicBezTo>
                  <a:pt x="9252" y="16535"/>
                  <a:pt x="10095" y="17273"/>
                  <a:pt x="10697" y="17947"/>
                </a:cubicBezTo>
                <a:cubicBezTo>
                  <a:pt x="11504" y="18849"/>
                  <a:pt x="11509" y="18851"/>
                  <a:pt x="11292" y="18326"/>
                </a:cubicBezTo>
                <a:cubicBezTo>
                  <a:pt x="10756" y="17029"/>
                  <a:pt x="10581" y="16018"/>
                  <a:pt x="10875" y="15925"/>
                </a:cubicBezTo>
                <a:cubicBezTo>
                  <a:pt x="11087" y="15859"/>
                  <a:pt x="11350" y="16087"/>
                  <a:pt x="11848" y="16767"/>
                </a:cubicBezTo>
                <a:cubicBezTo>
                  <a:pt x="12189" y="17231"/>
                  <a:pt x="12296" y="17333"/>
                  <a:pt x="12320" y="17205"/>
                </a:cubicBezTo>
                <a:cubicBezTo>
                  <a:pt x="12374" y="16923"/>
                  <a:pt x="12147" y="16029"/>
                  <a:pt x="11951" y="15756"/>
                </a:cubicBezTo>
                <a:cubicBezTo>
                  <a:pt x="11823" y="15578"/>
                  <a:pt x="11795" y="15468"/>
                  <a:pt x="11860" y="15404"/>
                </a:cubicBezTo>
                <a:cubicBezTo>
                  <a:pt x="12126" y="15143"/>
                  <a:pt x="13746" y="14769"/>
                  <a:pt x="13937" y="14924"/>
                </a:cubicBezTo>
                <a:cubicBezTo>
                  <a:pt x="13996" y="14973"/>
                  <a:pt x="14147" y="14913"/>
                  <a:pt x="14367" y="14756"/>
                </a:cubicBezTo>
                <a:cubicBezTo>
                  <a:pt x="14554" y="14622"/>
                  <a:pt x="14850" y="14464"/>
                  <a:pt x="15022" y="14406"/>
                </a:cubicBezTo>
                <a:cubicBezTo>
                  <a:pt x="15196" y="14347"/>
                  <a:pt x="15433" y="14169"/>
                  <a:pt x="15554" y="14009"/>
                </a:cubicBezTo>
                <a:cubicBezTo>
                  <a:pt x="15750" y="13751"/>
                  <a:pt x="15783" y="13736"/>
                  <a:pt x="15888" y="13853"/>
                </a:cubicBezTo>
                <a:cubicBezTo>
                  <a:pt x="15990" y="13967"/>
                  <a:pt x="16025" y="13938"/>
                  <a:pt x="16171" y="13628"/>
                </a:cubicBezTo>
                <a:cubicBezTo>
                  <a:pt x="16263" y="13433"/>
                  <a:pt x="16412" y="13242"/>
                  <a:pt x="16504" y="13202"/>
                </a:cubicBezTo>
                <a:cubicBezTo>
                  <a:pt x="16644" y="13141"/>
                  <a:pt x="16836" y="12808"/>
                  <a:pt x="17036" y="12279"/>
                </a:cubicBezTo>
                <a:cubicBezTo>
                  <a:pt x="17072" y="12183"/>
                  <a:pt x="17099" y="12189"/>
                  <a:pt x="17207" y="12309"/>
                </a:cubicBezTo>
                <a:cubicBezTo>
                  <a:pt x="17302" y="12414"/>
                  <a:pt x="17337" y="12696"/>
                  <a:pt x="17328" y="13349"/>
                </a:cubicBezTo>
                <a:cubicBezTo>
                  <a:pt x="17312" y="14642"/>
                  <a:pt x="17501" y="14887"/>
                  <a:pt x="18864" y="15336"/>
                </a:cubicBezTo>
                <a:cubicBezTo>
                  <a:pt x="19183" y="15440"/>
                  <a:pt x="19640" y="15627"/>
                  <a:pt x="19880" y="15752"/>
                </a:cubicBezTo>
                <a:cubicBezTo>
                  <a:pt x="20392" y="16015"/>
                  <a:pt x="20774" y="16035"/>
                  <a:pt x="21202" y="15823"/>
                </a:cubicBezTo>
                <a:cubicBezTo>
                  <a:pt x="21600" y="15625"/>
                  <a:pt x="21589" y="15585"/>
                  <a:pt x="21166" y="15681"/>
                </a:cubicBezTo>
                <a:cubicBezTo>
                  <a:pt x="20928" y="15734"/>
                  <a:pt x="20795" y="15734"/>
                  <a:pt x="20724" y="15676"/>
                </a:cubicBezTo>
                <a:cubicBezTo>
                  <a:pt x="20668" y="15630"/>
                  <a:pt x="20654" y="15593"/>
                  <a:pt x="20697" y="15593"/>
                </a:cubicBezTo>
                <a:cubicBezTo>
                  <a:pt x="20740" y="15593"/>
                  <a:pt x="20726" y="15543"/>
                  <a:pt x="20667" y="15485"/>
                </a:cubicBezTo>
                <a:cubicBezTo>
                  <a:pt x="20582" y="15402"/>
                  <a:pt x="20612" y="15352"/>
                  <a:pt x="20799" y="15252"/>
                </a:cubicBezTo>
                <a:cubicBezTo>
                  <a:pt x="21097" y="15093"/>
                  <a:pt x="21112" y="14781"/>
                  <a:pt x="20835" y="14540"/>
                </a:cubicBezTo>
                <a:cubicBezTo>
                  <a:pt x="20615" y="14349"/>
                  <a:pt x="20656" y="14081"/>
                  <a:pt x="20895" y="14156"/>
                </a:cubicBezTo>
                <a:cubicBezTo>
                  <a:pt x="20978" y="14182"/>
                  <a:pt x="21037" y="14156"/>
                  <a:pt x="21037" y="14095"/>
                </a:cubicBezTo>
                <a:cubicBezTo>
                  <a:pt x="21037" y="14037"/>
                  <a:pt x="20865" y="13934"/>
                  <a:pt x="20655" y="13865"/>
                </a:cubicBezTo>
                <a:cubicBezTo>
                  <a:pt x="20444" y="13796"/>
                  <a:pt x="20295" y="13706"/>
                  <a:pt x="20327" y="13664"/>
                </a:cubicBezTo>
                <a:cubicBezTo>
                  <a:pt x="20424" y="13536"/>
                  <a:pt x="20808" y="13579"/>
                  <a:pt x="21070" y="13747"/>
                </a:cubicBezTo>
                <a:cubicBezTo>
                  <a:pt x="21280" y="13882"/>
                  <a:pt x="21319" y="13890"/>
                  <a:pt x="21319" y="13787"/>
                </a:cubicBezTo>
                <a:cubicBezTo>
                  <a:pt x="21319" y="13719"/>
                  <a:pt x="21218" y="13630"/>
                  <a:pt x="21094" y="13591"/>
                </a:cubicBezTo>
                <a:cubicBezTo>
                  <a:pt x="20823" y="13507"/>
                  <a:pt x="20714" y="13386"/>
                  <a:pt x="20847" y="13319"/>
                </a:cubicBezTo>
                <a:cubicBezTo>
                  <a:pt x="20984" y="13250"/>
                  <a:pt x="20968" y="12813"/>
                  <a:pt x="20829" y="12837"/>
                </a:cubicBezTo>
                <a:cubicBezTo>
                  <a:pt x="20767" y="12848"/>
                  <a:pt x="20701" y="12787"/>
                  <a:pt x="20682" y="12703"/>
                </a:cubicBezTo>
                <a:cubicBezTo>
                  <a:pt x="20662" y="12618"/>
                  <a:pt x="20589" y="12446"/>
                  <a:pt x="20520" y="12318"/>
                </a:cubicBezTo>
                <a:cubicBezTo>
                  <a:pt x="20413" y="12120"/>
                  <a:pt x="20422" y="11989"/>
                  <a:pt x="20580" y="11393"/>
                </a:cubicBezTo>
                <a:cubicBezTo>
                  <a:pt x="20717" y="10874"/>
                  <a:pt x="20748" y="10524"/>
                  <a:pt x="20712" y="9999"/>
                </a:cubicBezTo>
                <a:cubicBezTo>
                  <a:pt x="20667" y="9347"/>
                  <a:pt x="20453" y="8681"/>
                  <a:pt x="20267" y="8567"/>
                </a:cubicBezTo>
                <a:cubicBezTo>
                  <a:pt x="20332" y="8634"/>
                  <a:pt x="20387" y="8764"/>
                  <a:pt x="20418" y="8932"/>
                </a:cubicBezTo>
                <a:cubicBezTo>
                  <a:pt x="20498" y="9364"/>
                  <a:pt x="20343" y="9573"/>
                  <a:pt x="20189" y="9242"/>
                </a:cubicBezTo>
                <a:cubicBezTo>
                  <a:pt x="20135" y="9127"/>
                  <a:pt x="20090" y="9004"/>
                  <a:pt x="20090" y="8968"/>
                </a:cubicBezTo>
                <a:cubicBezTo>
                  <a:pt x="20090" y="8933"/>
                  <a:pt x="19941" y="8759"/>
                  <a:pt x="19759" y="8582"/>
                </a:cubicBezTo>
                <a:cubicBezTo>
                  <a:pt x="19577" y="8404"/>
                  <a:pt x="19429" y="8229"/>
                  <a:pt x="19429" y="8193"/>
                </a:cubicBezTo>
                <a:cubicBezTo>
                  <a:pt x="19429" y="8029"/>
                  <a:pt x="19622" y="8062"/>
                  <a:pt x="19825" y="8259"/>
                </a:cubicBezTo>
                <a:cubicBezTo>
                  <a:pt x="19909" y="8339"/>
                  <a:pt x="20002" y="8408"/>
                  <a:pt x="20087" y="8459"/>
                </a:cubicBezTo>
                <a:cubicBezTo>
                  <a:pt x="19743" y="8153"/>
                  <a:pt x="18877" y="7042"/>
                  <a:pt x="18692" y="6639"/>
                </a:cubicBezTo>
                <a:cubicBezTo>
                  <a:pt x="18463" y="6140"/>
                  <a:pt x="18385" y="5488"/>
                  <a:pt x="18551" y="5442"/>
                </a:cubicBezTo>
                <a:cubicBezTo>
                  <a:pt x="18615" y="5425"/>
                  <a:pt x="18761" y="5567"/>
                  <a:pt x="18876" y="5760"/>
                </a:cubicBezTo>
                <a:cubicBezTo>
                  <a:pt x="18991" y="5952"/>
                  <a:pt x="19120" y="6091"/>
                  <a:pt x="19164" y="6069"/>
                </a:cubicBezTo>
                <a:cubicBezTo>
                  <a:pt x="19276" y="6012"/>
                  <a:pt x="19251" y="4158"/>
                  <a:pt x="19131" y="3641"/>
                </a:cubicBezTo>
                <a:cubicBezTo>
                  <a:pt x="19076" y="3403"/>
                  <a:pt x="18931" y="3074"/>
                  <a:pt x="18809" y="2910"/>
                </a:cubicBezTo>
                <a:cubicBezTo>
                  <a:pt x="18687" y="2745"/>
                  <a:pt x="18460" y="2414"/>
                  <a:pt x="18302" y="2173"/>
                </a:cubicBezTo>
                <a:cubicBezTo>
                  <a:pt x="18105" y="1871"/>
                  <a:pt x="17872" y="1657"/>
                  <a:pt x="17562" y="1485"/>
                </a:cubicBezTo>
                <a:cubicBezTo>
                  <a:pt x="17314" y="1348"/>
                  <a:pt x="16836" y="1005"/>
                  <a:pt x="16498" y="722"/>
                </a:cubicBezTo>
                <a:cubicBezTo>
                  <a:pt x="15922" y="240"/>
                  <a:pt x="15849" y="205"/>
                  <a:pt x="15362" y="159"/>
                </a:cubicBezTo>
                <a:cubicBezTo>
                  <a:pt x="14575" y="84"/>
                  <a:pt x="13803" y="99"/>
                  <a:pt x="13354" y="196"/>
                </a:cubicBezTo>
                <a:cubicBezTo>
                  <a:pt x="12998" y="273"/>
                  <a:pt x="12909" y="262"/>
                  <a:pt x="12594" y="117"/>
                </a:cubicBezTo>
                <a:cubicBezTo>
                  <a:pt x="12471" y="61"/>
                  <a:pt x="12370" y="24"/>
                  <a:pt x="12056" y="0"/>
                </a:cubicBezTo>
                <a:close/>
                <a:moveTo>
                  <a:pt x="14671" y="193"/>
                </a:moveTo>
                <a:cubicBezTo>
                  <a:pt x="14923" y="201"/>
                  <a:pt x="15009" y="270"/>
                  <a:pt x="15326" y="536"/>
                </a:cubicBezTo>
                <a:cubicBezTo>
                  <a:pt x="15664" y="820"/>
                  <a:pt x="15803" y="886"/>
                  <a:pt x="15990" y="856"/>
                </a:cubicBezTo>
                <a:cubicBezTo>
                  <a:pt x="16166" y="829"/>
                  <a:pt x="16264" y="869"/>
                  <a:pt x="16378" y="1011"/>
                </a:cubicBezTo>
                <a:cubicBezTo>
                  <a:pt x="16462" y="1115"/>
                  <a:pt x="16747" y="1300"/>
                  <a:pt x="17012" y="1422"/>
                </a:cubicBezTo>
                <a:cubicBezTo>
                  <a:pt x="17703" y="1740"/>
                  <a:pt x="18152" y="2139"/>
                  <a:pt x="18157" y="2442"/>
                </a:cubicBezTo>
                <a:cubicBezTo>
                  <a:pt x="18159" y="2581"/>
                  <a:pt x="18206" y="2682"/>
                  <a:pt x="18265" y="2672"/>
                </a:cubicBezTo>
                <a:cubicBezTo>
                  <a:pt x="18323" y="2663"/>
                  <a:pt x="18510" y="2825"/>
                  <a:pt x="18677" y="3037"/>
                </a:cubicBezTo>
                <a:cubicBezTo>
                  <a:pt x="18910" y="3332"/>
                  <a:pt x="18989" y="3537"/>
                  <a:pt x="19026" y="3913"/>
                </a:cubicBezTo>
                <a:cubicBezTo>
                  <a:pt x="19095" y="4616"/>
                  <a:pt x="18935" y="4620"/>
                  <a:pt x="18542" y="3927"/>
                </a:cubicBezTo>
                <a:cubicBezTo>
                  <a:pt x="18362" y="3610"/>
                  <a:pt x="18106" y="3231"/>
                  <a:pt x="17971" y="3086"/>
                </a:cubicBezTo>
                <a:cubicBezTo>
                  <a:pt x="17667" y="2761"/>
                  <a:pt x="16842" y="2396"/>
                  <a:pt x="16026" y="2224"/>
                </a:cubicBezTo>
                <a:cubicBezTo>
                  <a:pt x="15688" y="2153"/>
                  <a:pt x="15276" y="2051"/>
                  <a:pt x="15110" y="1994"/>
                </a:cubicBezTo>
                <a:cubicBezTo>
                  <a:pt x="14853" y="1907"/>
                  <a:pt x="14814" y="1907"/>
                  <a:pt x="14857" y="1999"/>
                </a:cubicBezTo>
                <a:cubicBezTo>
                  <a:pt x="14934" y="2163"/>
                  <a:pt x="15442" y="2386"/>
                  <a:pt x="16062" y="2530"/>
                </a:cubicBezTo>
                <a:cubicBezTo>
                  <a:pt x="16716" y="2682"/>
                  <a:pt x="17422" y="3204"/>
                  <a:pt x="17899" y="3883"/>
                </a:cubicBezTo>
                <a:cubicBezTo>
                  <a:pt x="18191" y="4301"/>
                  <a:pt x="18371" y="4992"/>
                  <a:pt x="18253" y="5242"/>
                </a:cubicBezTo>
                <a:cubicBezTo>
                  <a:pt x="18201" y="5353"/>
                  <a:pt x="18155" y="5339"/>
                  <a:pt x="17908" y="5146"/>
                </a:cubicBezTo>
                <a:lnTo>
                  <a:pt x="17619" y="4921"/>
                </a:lnTo>
                <a:lnTo>
                  <a:pt x="17685" y="5538"/>
                </a:lnTo>
                <a:cubicBezTo>
                  <a:pt x="17722" y="5877"/>
                  <a:pt x="17832" y="6321"/>
                  <a:pt x="17929" y="6524"/>
                </a:cubicBezTo>
                <a:cubicBezTo>
                  <a:pt x="18143" y="6974"/>
                  <a:pt x="18153" y="7407"/>
                  <a:pt x="17959" y="8090"/>
                </a:cubicBezTo>
                <a:cubicBezTo>
                  <a:pt x="17877" y="8375"/>
                  <a:pt x="17819" y="8713"/>
                  <a:pt x="17830" y="8844"/>
                </a:cubicBezTo>
                <a:cubicBezTo>
                  <a:pt x="17852" y="9097"/>
                  <a:pt x="17789" y="9243"/>
                  <a:pt x="17289" y="10084"/>
                </a:cubicBezTo>
                <a:cubicBezTo>
                  <a:pt x="17065" y="10463"/>
                  <a:pt x="16970" y="10731"/>
                  <a:pt x="16970" y="10985"/>
                </a:cubicBezTo>
                <a:cubicBezTo>
                  <a:pt x="16970" y="11254"/>
                  <a:pt x="16925" y="11373"/>
                  <a:pt x="16790" y="11450"/>
                </a:cubicBezTo>
                <a:cubicBezTo>
                  <a:pt x="16691" y="11506"/>
                  <a:pt x="16594" y="11654"/>
                  <a:pt x="16576" y="11780"/>
                </a:cubicBezTo>
                <a:cubicBezTo>
                  <a:pt x="16558" y="11912"/>
                  <a:pt x="16494" y="12002"/>
                  <a:pt x="16426" y="11990"/>
                </a:cubicBezTo>
                <a:cubicBezTo>
                  <a:pt x="16361" y="11980"/>
                  <a:pt x="16309" y="12038"/>
                  <a:pt x="16309" y="12120"/>
                </a:cubicBezTo>
                <a:cubicBezTo>
                  <a:pt x="16309" y="12289"/>
                  <a:pt x="16160" y="12395"/>
                  <a:pt x="16077" y="12287"/>
                </a:cubicBezTo>
                <a:cubicBezTo>
                  <a:pt x="16047" y="12247"/>
                  <a:pt x="15996" y="11943"/>
                  <a:pt x="15963" y="11611"/>
                </a:cubicBezTo>
                <a:cubicBezTo>
                  <a:pt x="15929" y="11279"/>
                  <a:pt x="15844" y="10939"/>
                  <a:pt x="15774" y="10855"/>
                </a:cubicBezTo>
                <a:cubicBezTo>
                  <a:pt x="15703" y="10771"/>
                  <a:pt x="15648" y="10642"/>
                  <a:pt x="15648" y="10566"/>
                </a:cubicBezTo>
                <a:cubicBezTo>
                  <a:pt x="15648" y="10491"/>
                  <a:pt x="15602" y="10429"/>
                  <a:pt x="15548" y="10429"/>
                </a:cubicBezTo>
                <a:cubicBezTo>
                  <a:pt x="15494" y="10429"/>
                  <a:pt x="15304" y="10308"/>
                  <a:pt x="15122" y="10160"/>
                </a:cubicBezTo>
                <a:cubicBezTo>
                  <a:pt x="14765" y="9869"/>
                  <a:pt x="14509" y="9821"/>
                  <a:pt x="14319" y="10008"/>
                </a:cubicBezTo>
                <a:cubicBezTo>
                  <a:pt x="14212" y="10113"/>
                  <a:pt x="14176" y="10108"/>
                  <a:pt x="13985" y="9962"/>
                </a:cubicBezTo>
                <a:cubicBezTo>
                  <a:pt x="13867" y="9871"/>
                  <a:pt x="13792" y="9747"/>
                  <a:pt x="13820" y="9688"/>
                </a:cubicBezTo>
                <a:cubicBezTo>
                  <a:pt x="13848" y="9628"/>
                  <a:pt x="13817" y="9528"/>
                  <a:pt x="13751" y="9463"/>
                </a:cubicBezTo>
                <a:cubicBezTo>
                  <a:pt x="13649" y="9363"/>
                  <a:pt x="13680" y="9305"/>
                  <a:pt x="13952" y="9098"/>
                </a:cubicBezTo>
                <a:cubicBezTo>
                  <a:pt x="14275" y="8853"/>
                  <a:pt x="14277" y="8854"/>
                  <a:pt x="14045" y="8826"/>
                </a:cubicBezTo>
                <a:cubicBezTo>
                  <a:pt x="13882" y="8807"/>
                  <a:pt x="13760" y="8856"/>
                  <a:pt x="13634" y="8998"/>
                </a:cubicBezTo>
                <a:cubicBezTo>
                  <a:pt x="13431" y="9224"/>
                  <a:pt x="13263" y="9251"/>
                  <a:pt x="13093" y="9083"/>
                </a:cubicBezTo>
                <a:cubicBezTo>
                  <a:pt x="12998" y="8990"/>
                  <a:pt x="13006" y="8959"/>
                  <a:pt x="13132" y="8919"/>
                </a:cubicBezTo>
                <a:cubicBezTo>
                  <a:pt x="13252" y="8882"/>
                  <a:pt x="13264" y="8848"/>
                  <a:pt x="13180" y="8765"/>
                </a:cubicBezTo>
                <a:cubicBezTo>
                  <a:pt x="13046" y="8634"/>
                  <a:pt x="12791" y="8626"/>
                  <a:pt x="12639" y="8751"/>
                </a:cubicBezTo>
                <a:cubicBezTo>
                  <a:pt x="12550" y="8823"/>
                  <a:pt x="12494" y="8819"/>
                  <a:pt x="12389" y="8731"/>
                </a:cubicBezTo>
                <a:cubicBezTo>
                  <a:pt x="12286" y="8645"/>
                  <a:pt x="12274" y="8541"/>
                  <a:pt x="12338" y="8273"/>
                </a:cubicBezTo>
                <a:cubicBezTo>
                  <a:pt x="12487" y="7656"/>
                  <a:pt x="12422" y="7604"/>
                  <a:pt x="12185" y="8156"/>
                </a:cubicBezTo>
                <a:cubicBezTo>
                  <a:pt x="11905" y="8805"/>
                  <a:pt x="11922" y="8955"/>
                  <a:pt x="12284" y="9118"/>
                </a:cubicBezTo>
                <a:cubicBezTo>
                  <a:pt x="12700" y="9305"/>
                  <a:pt x="12680" y="9402"/>
                  <a:pt x="12179" y="9610"/>
                </a:cubicBezTo>
                <a:cubicBezTo>
                  <a:pt x="11928" y="9713"/>
                  <a:pt x="11621" y="9887"/>
                  <a:pt x="11497" y="9996"/>
                </a:cubicBezTo>
                <a:cubicBezTo>
                  <a:pt x="11372" y="10105"/>
                  <a:pt x="11064" y="10248"/>
                  <a:pt x="10811" y="10317"/>
                </a:cubicBezTo>
                <a:cubicBezTo>
                  <a:pt x="10433" y="10419"/>
                  <a:pt x="10352" y="10476"/>
                  <a:pt x="10352" y="10627"/>
                </a:cubicBezTo>
                <a:cubicBezTo>
                  <a:pt x="10352" y="10729"/>
                  <a:pt x="10228" y="10924"/>
                  <a:pt x="10078" y="11063"/>
                </a:cubicBezTo>
                <a:cubicBezTo>
                  <a:pt x="9928" y="11202"/>
                  <a:pt x="9791" y="11385"/>
                  <a:pt x="9771" y="11469"/>
                </a:cubicBezTo>
                <a:cubicBezTo>
                  <a:pt x="9721" y="11684"/>
                  <a:pt x="9479" y="11663"/>
                  <a:pt x="9342" y="11430"/>
                </a:cubicBezTo>
                <a:cubicBezTo>
                  <a:pt x="9280" y="11323"/>
                  <a:pt x="9185" y="10924"/>
                  <a:pt x="9134" y="10544"/>
                </a:cubicBezTo>
                <a:cubicBezTo>
                  <a:pt x="9084" y="10164"/>
                  <a:pt x="8934" y="9438"/>
                  <a:pt x="8798" y="8929"/>
                </a:cubicBezTo>
                <a:cubicBezTo>
                  <a:pt x="8537" y="7945"/>
                  <a:pt x="8489" y="7158"/>
                  <a:pt x="8647" y="6389"/>
                </a:cubicBezTo>
                <a:cubicBezTo>
                  <a:pt x="8709" y="6088"/>
                  <a:pt x="8708" y="5903"/>
                  <a:pt x="8647" y="5853"/>
                </a:cubicBezTo>
                <a:cubicBezTo>
                  <a:pt x="8596" y="5812"/>
                  <a:pt x="8554" y="5695"/>
                  <a:pt x="8554" y="5596"/>
                </a:cubicBezTo>
                <a:cubicBezTo>
                  <a:pt x="8554" y="5339"/>
                  <a:pt x="8819" y="4863"/>
                  <a:pt x="8930" y="4919"/>
                </a:cubicBezTo>
                <a:cubicBezTo>
                  <a:pt x="8981" y="4945"/>
                  <a:pt x="9042" y="4888"/>
                  <a:pt x="9065" y="4791"/>
                </a:cubicBezTo>
                <a:cubicBezTo>
                  <a:pt x="9161" y="4391"/>
                  <a:pt x="9397" y="3601"/>
                  <a:pt x="9462" y="3458"/>
                </a:cubicBezTo>
                <a:cubicBezTo>
                  <a:pt x="9518" y="3333"/>
                  <a:pt x="9476" y="3347"/>
                  <a:pt x="9242" y="3524"/>
                </a:cubicBezTo>
                <a:cubicBezTo>
                  <a:pt x="9035" y="3681"/>
                  <a:pt x="8933" y="3714"/>
                  <a:pt x="8882" y="3646"/>
                </a:cubicBezTo>
                <a:cubicBezTo>
                  <a:pt x="8836" y="3585"/>
                  <a:pt x="9065" y="3350"/>
                  <a:pt x="9522" y="2985"/>
                </a:cubicBezTo>
                <a:cubicBezTo>
                  <a:pt x="9913" y="2674"/>
                  <a:pt x="10202" y="2418"/>
                  <a:pt x="10165" y="2418"/>
                </a:cubicBezTo>
                <a:cubicBezTo>
                  <a:pt x="10128" y="2418"/>
                  <a:pt x="9890" y="2470"/>
                  <a:pt x="9636" y="2533"/>
                </a:cubicBezTo>
                <a:cubicBezTo>
                  <a:pt x="9006" y="2687"/>
                  <a:pt x="8899" y="2577"/>
                  <a:pt x="9318" y="2210"/>
                </a:cubicBezTo>
                <a:cubicBezTo>
                  <a:pt x="9498" y="2053"/>
                  <a:pt x="9567" y="1971"/>
                  <a:pt x="9474" y="2029"/>
                </a:cubicBezTo>
                <a:cubicBezTo>
                  <a:pt x="9371" y="2092"/>
                  <a:pt x="9268" y="2108"/>
                  <a:pt x="9215" y="2065"/>
                </a:cubicBezTo>
                <a:cubicBezTo>
                  <a:pt x="9163" y="2022"/>
                  <a:pt x="9312" y="1828"/>
                  <a:pt x="9594" y="1571"/>
                </a:cubicBezTo>
                <a:cubicBezTo>
                  <a:pt x="9850" y="1338"/>
                  <a:pt x="10061" y="1107"/>
                  <a:pt x="10063" y="1057"/>
                </a:cubicBezTo>
                <a:cubicBezTo>
                  <a:pt x="10069" y="925"/>
                  <a:pt x="10743" y="514"/>
                  <a:pt x="11253" y="330"/>
                </a:cubicBezTo>
                <a:cubicBezTo>
                  <a:pt x="11679" y="177"/>
                  <a:pt x="11712" y="174"/>
                  <a:pt x="12113" y="299"/>
                </a:cubicBezTo>
                <a:cubicBezTo>
                  <a:pt x="12698" y="481"/>
                  <a:pt x="12897" y="876"/>
                  <a:pt x="12582" y="1228"/>
                </a:cubicBezTo>
                <a:cubicBezTo>
                  <a:pt x="12494" y="1326"/>
                  <a:pt x="12478" y="1410"/>
                  <a:pt x="12537" y="1468"/>
                </a:cubicBezTo>
                <a:cubicBezTo>
                  <a:pt x="12600" y="1530"/>
                  <a:pt x="12490" y="1647"/>
                  <a:pt x="12176" y="1850"/>
                </a:cubicBezTo>
                <a:cubicBezTo>
                  <a:pt x="11508" y="2281"/>
                  <a:pt x="11495" y="2297"/>
                  <a:pt x="11960" y="2109"/>
                </a:cubicBezTo>
                <a:cubicBezTo>
                  <a:pt x="12194" y="2015"/>
                  <a:pt x="12555" y="1825"/>
                  <a:pt x="12765" y="1686"/>
                </a:cubicBezTo>
                <a:cubicBezTo>
                  <a:pt x="13113" y="1456"/>
                  <a:pt x="13164" y="1443"/>
                  <a:pt x="13333" y="1547"/>
                </a:cubicBezTo>
                <a:cubicBezTo>
                  <a:pt x="13435" y="1609"/>
                  <a:pt x="13645" y="1713"/>
                  <a:pt x="13799" y="1779"/>
                </a:cubicBezTo>
                <a:lnTo>
                  <a:pt x="14076" y="1899"/>
                </a:lnTo>
                <a:lnTo>
                  <a:pt x="13910" y="1691"/>
                </a:lnTo>
                <a:cubicBezTo>
                  <a:pt x="13818" y="1576"/>
                  <a:pt x="13766" y="1430"/>
                  <a:pt x="13796" y="1368"/>
                </a:cubicBezTo>
                <a:cubicBezTo>
                  <a:pt x="13825" y="1305"/>
                  <a:pt x="13755" y="1152"/>
                  <a:pt x="13643" y="1028"/>
                </a:cubicBezTo>
                <a:cubicBezTo>
                  <a:pt x="13441" y="806"/>
                  <a:pt x="13440" y="801"/>
                  <a:pt x="13619" y="641"/>
                </a:cubicBezTo>
                <a:cubicBezTo>
                  <a:pt x="13718" y="552"/>
                  <a:pt x="13801" y="420"/>
                  <a:pt x="13802" y="350"/>
                </a:cubicBezTo>
                <a:cubicBezTo>
                  <a:pt x="13803" y="248"/>
                  <a:pt x="13914" y="217"/>
                  <a:pt x="14349" y="198"/>
                </a:cubicBezTo>
                <a:cubicBezTo>
                  <a:pt x="14484" y="192"/>
                  <a:pt x="14588" y="191"/>
                  <a:pt x="14671" y="193"/>
                </a:cubicBezTo>
                <a:close/>
                <a:moveTo>
                  <a:pt x="15425" y="1402"/>
                </a:moveTo>
                <a:cubicBezTo>
                  <a:pt x="15407" y="1399"/>
                  <a:pt x="15402" y="1404"/>
                  <a:pt x="15410" y="1414"/>
                </a:cubicBezTo>
                <a:cubicBezTo>
                  <a:pt x="15496" y="1527"/>
                  <a:pt x="16259" y="1883"/>
                  <a:pt x="17018" y="2161"/>
                </a:cubicBezTo>
                <a:cubicBezTo>
                  <a:pt x="17382" y="2294"/>
                  <a:pt x="17690" y="2406"/>
                  <a:pt x="17703" y="2410"/>
                </a:cubicBezTo>
                <a:cubicBezTo>
                  <a:pt x="17716" y="2415"/>
                  <a:pt x="17727" y="2405"/>
                  <a:pt x="17727" y="2388"/>
                </a:cubicBezTo>
                <a:cubicBezTo>
                  <a:pt x="17727" y="2337"/>
                  <a:pt x="17137" y="2071"/>
                  <a:pt x="16727" y="1938"/>
                </a:cubicBezTo>
                <a:cubicBezTo>
                  <a:pt x="16516" y="1870"/>
                  <a:pt x="16119" y="1707"/>
                  <a:pt x="15846" y="1576"/>
                </a:cubicBezTo>
                <a:cubicBezTo>
                  <a:pt x="15641" y="1478"/>
                  <a:pt x="15479" y="1411"/>
                  <a:pt x="15425" y="1402"/>
                </a:cubicBezTo>
                <a:close/>
                <a:moveTo>
                  <a:pt x="15134" y="5349"/>
                </a:moveTo>
                <a:cubicBezTo>
                  <a:pt x="14597" y="5338"/>
                  <a:pt x="14133" y="5411"/>
                  <a:pt x="14133" y="5550"/>
                </a:cubicBezTo>
                <a:cubicBezTo>
                  <a:pt x="14133" y="5609"/>
                  <a:pt x="14240" y="5691"/>
                  <a:pt x="14370" y="5731"/>
                </a:cubicBezTo>
                <a:cubicBezTo>
                  <a:pt x="14679" y="5827"/>
                  <a:pt x="14671" y="5853"/>
                  <a:pt x="14277" y="6005"/>
                </a:cubicBezTo>
                <a:cubicBezTo>
                  <a:pt x="13909" y="6147"/>
                  <a:pt x="13845" y="6308"/>
                  <a:pt x="14133" y="6370"/>
                </a:cubicBezTo>
                <a:cubicBezTo>
                  <a:pt x="14237" y="6392"/>
                  <a:pt x="14322" y="6466"/>
                  <a:pt x="14322" y="6534"/>
                </a:cubicBezTo>
                <a:cubicBezTo>
                  <a:pt x="14322" y="6716"/>
                  <a:pt x="14487" y="6681"/>
                  <a:pt x="14662" y="6463"/>
                </a:cubicBezTo>
                <a:cubicBezTo>
                  <a:pt x="14849" y="6230"/>
                  <a:pt x="14986" y="6216"/>
                  <a:pt x="15052" y="6423"/>
                </a:cubicBezTo>
                <a:cubicBezTo>
                  <a:pt x="15107" y="6593"/>
                  <a:pt x="15221" y="6624"/>
                  <a:pt x="15320" y="6494"/>
                </a:cubicBezTo>
                <a:cubicBezTo>
                  <a:pt x="15355" y="6448"/>
                  <a:pt x="15465" y="6429"/>
                  <a:pt x="15563" y="6450"/>
                </a:cubicBezTo>
                <a:cubicBezTo>
                  <a:pt x="15661" y="6471"/>
                  <a:pt x="15765" y="6457"/>
                  <a:pt x="15795" y="6419"/>
                </a:cubicBezTo>
                <a:cubicBezTo>
                  <a:pt x="15880" y="6306"/>
                  <a:pt x="16217" y="6337"/>
                  <a:pt x="16276" y="6463"/>
                </a:cubicBezTo>
                <a:cubicBezTo>
                  <a:pt x="16306" y="6526"/>
                  <a:pt x="16389" y="6578"/>
                  <a:pt x="16465" y="6578"/>
                </a:cubicBezTo>
                <a:cubicBezTo>
                  <a:pt x="16540" y="6578"/>
                  <a:pt x="16577" y="6544"/>
                  <a:pt x="16543" y="6499"/>
                </a:cubicBezTo>
                <a:cubicBezTo>
                  <a:pt x="16509" y="6455"/>
                  <a:pt x="16531" y="6370"/>
                  <a:pt x="16591" y="6311"/>
                </a:cubicBezTo>
                <a:cubicBezTo>
                  <a:pt x="16706" y="6198"/>
                  <a:pt x="16600" y="6124"/>
                  <a:pt x="16080" y="5963"/>
                </a:cubicBezTo>
                <a:cubicBezTo>
                  <a:pt x="15901" y="5908"/>
                  <a:pt x="15844" y="5913"/>
                  <a:pt x="15861" y="5983"/>
                </a:cubicBezTo>
                <a:cubicBezTo>
                  <a:pt x="15876" y="6046"/>
                  <a:pt x="15743" y="6078"/>
                  <a:pt x="15461" y="6078"/>
                </a:cubicBezTo>
                <a:cubicBezTo>
                  <a:pt x="15073" y="6078"/>
                  <a:pt x="15038" y="6062"/>
                  <a:pt x="15037" y="5885"/>
                </a:cubicBezTo>
                <a:cubicBezTo>
                  <a:pt x="15037" y="5716"/>
                  <a:pt x="15092" y="5684"/>
                  <a:pt x="15491" y="5621"/>
                </a:cubicBezTo>
                <a:cubicBezTo>
                  <a:pt x="15788" y="5574"/>
                  <a:pt x="16075" y="5576"/>
                  <a:pt x="16315" y="5628"/>
                </a:cubicBezTo>
                <a:cubicBezTo>
                  <a:pt x="16856" y="5746"/>
                  <a:pt x="16665" y="5601"/>
                  <a:pt x="16098" y="5464"/>
                </a:cubicBezTo>
                <a:cubicBezTo>
                  <a:pt x="15806" y="5394"/>
                  <a:pt x="15457" y="5356"/>
                  <a:pt x="15134" y="5349"/>
                </a:cubicBezTo>
                <a:close/>
                <a:moveTo>
                  <a:pt x="11800" y="5406"/>
                </a:moveTo>
                <a:cubicBezTo>
                  <a:pt x="11372" y="5390"/>
                  <a:pt x="10813" y="5417"/>
                  <a:pt x="10297" y="5494"/>
                </a:cubicBezTo>
                <a:cubicBezTo>
                  <a:pt x="10294" y="5494"/>
                  <a:pt x="10294" y="5493"/>
                  <a:pt x="10291" y="5494"/>
                </a:cubicBezTo>
                <a:cubicBezTo>
                  <a:pt x="10334" y="5505"/>
                  <a:pt x="10385" y="5523"/>
                  <a:pt x="10451" y="5550"/>
                </a:cubicBezTo>
                <a:cubicBezTo>
                  <a:pt x="10605" y="5613"/>
                  <a:pt x="10730" y="5682"/>
                  <a:pt x="10730" y="5702"/>
                </a:cubicBezTo>
                <a:cubicBezTo>
                  <a:pt x="10730" y="5721"/>
                  <a:pt x="10529" y="5813"/>
                  <a:pt x="10282" y="5905"/>
                </a:cubicBezTo>
                <a:cubicBezTo>
                  <a:pt x="10035" y="5997"/>
                  <a:pt x="9803" y="6083"/>
                  <a:pt x="9768" y="6098"/>
                </a:cubicBezTo>
                <a:cubicBezTo>
                  <a:pt x="9734" y="6113"/>
                  <a:pt x="9680" y="6089"/>
                  <a:pt x="9648" y="6047"/>
                </a:cubicBezTo>
                <a:cubicBezTo>
                  <a:pt x="9616" y="6005"/>
                  <a:pt x="9721" y="5851"/>
                  <a:pt x="9880" y="5704"/>
                </a:cubicBezTo>
                <a:cubicBezTo>
                  <a:pt x="9975" y="5615"/>
                  <a:pt x="10035" y="5565"/>
                  <a:pt x="10090" y="5530"/>
                </a:cubicBezTo>
                <a:cubicBezTo>
                  <a:pt x="9818" y="5586"/>
                  <a:pt x="9648" y="5658"/>
                  <a:pt x="9525" y="5773"/>
                </a:cubicBezTo>
                <a:cubicBezTo>
                  <a:pt x="9284" y="5997"/>
                  <a:pt x="9238" y="6348"/>
                  <a:pt x="9450" y="6348"/>
                </a:cubicBezTo>
                <a:cubicBezTo>
                  <a:pt x="9525" y="6348"/>
                  <a:pt x="9619" y="6390"/>
                  <a:pt x="9660" y="6443"/>
                </a:cubicBezTo>
                <a:cubicBezTo>
                  <a:pt x="9769" y="6581"/>
                  <a:pt x="10282" y="6571"/>
                  <a:pt x="10421" y="6428"/>
                </a:cubicBezTo>
                <a:cubicBezTo>
                  <a:pt x="10524" y="6321"/>
                  <a:pt x="10561" y="6329"/>
                  <a:pt x="10724" y="6499"/>
                </a:cubicBezTo>
                <a:lnTo>
                  <a:pt x="10908" y="6693"/>
                </a:lnTo>
                <a:lnTo>
                  <a:pt x="11148" y="6507"/>
                </a:lnTo>
                <a:cubicBezTo>
                  <a:pt x="11281" y="6405"/>
                  <a:pt x="11391" y="6348"/>
                  <a:pt x="11391" y="6382"/>
                </a:cubicBezTo>
                <a:cubicBezTo>
                  <a:pt x="11391" y="6416"/>
                  <a:pt x="11454" y="6401"/>
                  <a:pt x="11530" y="6350"/>
                </a:cubicBezTo>
                <a:cubicBezTo>
                  <a:pt x="11605" y="6299"/>
                  <a:pt x="11724" y="6283"/>
                  <a:pt x="11791" y="6316"/>
                </a:cubicBezTo>
                <a:cubicBezTo>
                  <a:pt x="11891" y="6365"/>
                  <a:pt x="11888" y="6353"/>
                  <a:pt x="11788" y="6252"/>
                </a:cubicBezTo>
                <a:cubicBezTo>
                  <a:pt x="11629" y="6092"/>
                  <a:pt x="11794" y="6003"/>
                  <a:pt x="12047" y="6113"/>
                </a:cubicBezTo>
                <a:cubicBezTo>
                  <a:pt x="12321" y="6232"/>
                  <a:pt x="12524" y="6504"/>
                  <a:pt x="12537" y="6769"/>
                </a:cubicBezTo>
                <a:cubicBezTo>
                  <a:pt x="12547" y="6949"/>
                  <a:pt x="12567" y="6925"/>
                  <a:pt x="12621" y="6656"/>
                </a:cubicBezTo>
                <a:cubicBezTo>
                  <a:pt x="12706" y="6232"/>
                  <a:pt x="12668" y="6125"/>
                  <a:pt x="12350" y="5902"/>
                </a:cubicBezTo>
                <a:lnTo>
                  <a:pt x="12101" y="5729"/>
                </a:lnTo>
                <a:lnTo>
                  <a:pt x="12314" y="5682"/>
                </a:lnTo>
                <a:cubicBezTo>
                  <a:pt x="12431" y="5656"/>
                  <a:pt x="12525" y="5609"/>
                  <a:pt x="12525" y="5574"/>
                </a:cubicBezTo>
                <a:cubicBezTo>
                  <a:pt x="12525" y="5480"/>
                  <a:pt x="12228" y="5421"/>
                  <a:pt x="11800" y="5406"/>
                </a:cubicBezTo>
                <a:close/>
                <a:moveTo>
                  <a:pt x="7084" y="5990"/>
                </a:moveTo>
                <a:cubicBezTo>
                  <a:pt x="7111" y="5996"/>
                  <a:pt x="7137" y="6008"/>
                  <a:pt x="7160" y="6027"/>
                </a:cubicBezTo>
                <a:cubicBezTo>
                  <a:pt x="7261" y="6110"/>
                  <a:pt x="7237" y="6198"/>
                  <a:pt x="7084" y="6323"/>
                </a:cubicBezTo>
                <a:cubicBezTo>
                  <a:pt x="6929" y="6450"/>
                  <a:pt x="6837" y="6466"/>
                  <a:pt x="6769" y="6375"/>
                </a:cubicBezTo>
                <a:cubicBezTo>
                  <a:pt x="6663" y="6234"/>
                  <a:pt x="6834" y="6026"/>
                  <a:pt x="7003" y="5993"/>
                </a:cubicBezTo>
                <a:cubicBezTo>
                  <a:pt x="7031" y="5987"/>
                  <a:pt x="7058" y="5985"/>
                  <a:pt x="7084" y="5990"/>
                </a:cubicBezTo>
                <a:close/>
                <a:moveTo>
                  <a:pt x="12477" y="7307"/>
                </a:moveTo>
                <a:cubicBezTo>
                  <a:pt x="12460" y="7302"/>
                  <a:pt x="12446" y="7347"/>
                  <a:pt x="12446" y="7427"/>
                </a:cubicBezTo>
                <a:cubicBezTo>
                  <a:pt x="12446" y="7533"/>
                  <a:pt x="12469" y="7575"/>
                  <a:pt x="12495" y="7522"/>
                </a:cubicBezTo>
                <a:cubicBezTo>
                  <a:pt x="12522" y="7469"/>
                  <a:pt x="12522" y="7382"/>
                  <a:pt x="12495" y="7329"/>
                </a:cubicBezTo>
                <a:cubicBezTo>
                  <a:pt x="12489" y="7316"/>
                  <a:pt x="12483" y="7309"/>
                  <a:pt x="12477" y="7307"/>
                </a:cubicBezTo>
                <a:close/>
                <a:moveTo>
                  <a:pt x="18749" y="9005"/>
                </a:moveTo>
                <a:lnTo>
                  <a:pt x="18864" y="9211"/>
                </a:lnTo>
                <a:cubicBezTo>
                  <a:pt x="18936" y="9338"/>
                  <a:pt x="18956" y="9527"/>
                  <a:pt x="18915" y="9705"/>
                </a:cubicBezTo>
                <a:cubicBezTo>
                  <a:pt x="18869" y="9905"/>
                  <a:pt x="18696" y="10122"/>
                  <a:pt x="18356" y="10410"/>
                </a:cubicBezTo>
                <a:cubicBezTo>
                  <a:pt x="17848" y="10841"/>
                  <a:pt x="17727" y="10858"/>
                  <a:pt x="17727" y="10503"/>
                </a:cubicBezTo>
                <a:cubicBezTo>
                  <a:pt x="17727" y="10388"/>
                  <a:pt x="17663" y="10251"/>
                  <a:pt x="17583" y="10197"/>
                </a:cubicBezTo>
                <a:cubicBezTo>
                  <a:pt x="17421" y="10087"/>
                  <a:pt x="17443" y="9930"/>
                  <a:pt x="17622" y="9930"/>
                </a:cubicBezTo>
                <a:cubicBezTo>
                  <a:pt x="17686" y="9930"/>
                  <a:pt x="17967" y="9722"/>
                  <a:pt x="18244" y="9468"/>
                </a:cubicBezTo>
                <a:lnTo>
                  <a:pt x="18749" y="9005"/>
                </a:lnTo>
                <a:close/>
                <a:moveTo>
                  <a:pt x="12507" y="10635"/>
                </a:moveTo>
                <a:cubicBezTo>
                  <a:pt x="12808" y="10634"/>
                  <a:pt x="13196" y="10642"/>
                  <a:pt x="13709" y="10652"/>
                </a:cubicBezTo>
                <a:cubicBezTo>
                  <a:pt x="15313" y="10683"/>
                  <a:pt x="15408" y="10741"/>
                  <a:pt x="15693" y="11883"/>
                </a:cubicBezTo>
                <a:cubicBezTo>
                  <a:pt x="15809" y="12347"/>
                  <a:pt x="15824" y="12552"/>
                  <a:pt x="15750" y="12612"/>
                </a:cubicBezTo>
                <a:cubicBezTo>
                  <a:pt x="15693" y="12658"/>
                  <a:pt x="15648" y="12664"/>
                  <a:pt x="15648" y="12627"/>
                </a:cubicBezTo>
                <a:cubicBezTo>
                  <a:pt x="15648" y="12589"/>
                  <a:pt x="15586" y="12626"/>
                  <a:pt x="15512" y="12707"/>
                </a:cubicBezTo>
                <a:cubicBezTo>
                  <a:pt x="15384" y="12851"/>
                  <a:pt x="15375" y="12846"/>
                  <a:pt x="15257" y="12637"/>
                </a:cubicBezTo>
                <a:lnTo>
                  <a:pt x="15134" y="12414"/>
                </a:lnTo>
                <a:lnTo>
                  <a:pt x="15067" y="12614"/>
                </a:lnTo>
                <a:cubicBezTo>
                  <a:pt x="15031" y="12724"/>
                  <a:pt x="15039" y="12939"/>
                  <a:pt x="15082" y="13094"/>
                </a:cubicBezTo>
                <a:cubicBezTo>
                  <a:pt x="15149" y="13337"/>
                  <a:pt x="15134" y="13381"/>
                  <a:pt x="14977" y="13415"/>
                </a:cubicBezTo>
                <a:cubicBezTo>
                  <a:pt x="14877" y="13436"/>
                  <a:pt x="14797" y="13476"/>
                  <a:pt x="14797" y="13505"/>
                </a:cubicBezTo>
                <a:cubicBezTo>
                  <a:pt x="14797" y="13535"/>
                  <a:pt x="14741" y="13619"/>
                  <a:pt x="14674" y="13694"/>
                </a:cubicBezTo>
                <a:cubicBezTo>
                  <a:pt x="14559" y="13822"/>
                  <a:pt x="14545" y="13822"/>
                  <a:pt x="14391" y="13684"/>
                </a:cubicBezTo>
                <a:cubicBezTo>
                  <a:pt x="14302" y="13604"/>
                  <a:pt x="14226" y="13490"/>
                  <a:pt x="14223" y="13429"/>
                </a:cubicBezTo>
                <a:cubicBezTo>
                  <a:pt x="14219" y="13369"/>
                  <a:pt x="14175" y="13403"/>
                  <a:pt x="14124" y="13505"/>
                </a:cubicBezTo>
                <a:cubicBezTo>
                  <a:pt x="14004" y="13751"/>
                  <a:pt x="13909" y="13653"/>
                  <a:pt x="13709" y="13087"/>
                </a:cubicBezTo>
                <a:cubicBezTo>
                  <a:pt x="13563" y="12675"/>
                  <a:pt x="13534" y="12645"/>
                  <a:pt x="13459" y="12808"/>
                </a:cubicBezTo>
                <a:cubicBezTo>
                  <a:pt x="13389" y="12959"/>
                  <a:pt x="13350" y="12972"/>
                  <a:pt x="13234" y="12893"/>
                </a:cubicBezTo>
                <a:cubicBezTo>
                  <a:pt x="13140" y="12830"/>
                  <a:pt x="13093" y="12658"/>
                  <a:pt x="13093" y="12375"/>
                </a:cubicBezTo>
                <a:cubicBezTo>
                  <a:pt x="13093" y="11955"/>
                  <a:pt x="13091" y="11950"/>
                  <a:pt x="12906" y="12086"/>
                </a:cubicBezTo>
                <a:cubicBezTo>
                  <a:pt x="12756" y="12196"/>
                  <a:pt x="12692" y="12205"/>
                  <a:pt x="12582" y="12130"/>
                </a:cubicBezTo>
                <a:cubicBezTo>
                  <a:pt x="12467" y="12052"/>
                  <a:pt x="12407" y="12092"/>
                  <a:pt x="12236" y="12365"/>
                </a:cubicBezTo>
                <a:cubicBezTo>
                  <a:pt x="12051" y="12660"/>
                  <a:pt x="12018" y="12680"/>
                  <a:pt x="11911" y="12561"/>
                </a:cubicBezTo>
                <a:cubicBezTo>
                  <a:pt x="11804" y="12441"/>
                  <a:pt x="11786" y="12441"/>
                  <a:pt x="11734" y="12551"/>
                </a:cubicBezTo>
                <a:cubicBezTo>
                  <a:pt x="11658" y="12712"/>
                  <a:pt x="11552" y="12652"/>
                  <a:pt x="11103" y="12189"/>
                </a:cubicBezTo>
                <a:cubicBezTo>
                  <a:pt x="10595" y="11666"/>
                  <a:pt x="10603" y="11436"/>
                  <a:pt x="11142" y="10997"/>
                </a:cubicBezTo>
                <a:cubicBezTo>
                  <a:pt x="11492" y="10711"/>
                  <a:pt x="11607" y="10638"/>
                  <a:pt x="12507" y="10635"/>
                </a:cubicBezTo>
                <a:close/>
                <a:moveTo>
                  <a:pt x="19753" y="10845"/>
                </a:moveTo>
                <a:cubicBezTo>
                  <a:pt x="19795" y="10849"/>
                  <a:pt x="19837" y="10888"/>
                  <a:pt x="19858" y="10946"/>
                </a:cubicBezTo>
                <a:cubicBezTo>
                  <a:pt x="19886" y="11022"/>
                  <a:pt x="19989" y="11215"/>
                  <a:pt x="20087" y="11374"/>
                </a:cubicBezTo>
                <a:cubicBezTo>
                  <a:pt x="20184" y="11532"/>
                  <a:pt x="20227" y="11680"/>
                  <a:pt x="20183" y="11702"/>
                </a:cubicBezTo>
                <a:cubicBezTo>
                  <a:pt x="20139" y="11724"/>
                  <a:pt x="20127" y="11858"/>
                  <a:pt x="20156" y="12000"/>
                </a:cubicBezTo>
                <a:cubicBezTo>
                  <a:pt x="20212" y="12281"/>
                  <a:pt x="20036" y="12460"/>
                  <a:pt x="19934" y="12225"/>
                </a:cubicBezTo>
                <a:cubicBezTo>
                  <a:pt x="19901" y="12149"/>
                  <a:pt x="19814" y="11969"/>
                  <a:pt x="19744" y="11827"/>
                </a:cubicBezTo>
                <a:cubicBezTo>
                  <a:pt x="19594" y="11522"/>
                  <a:pt x="19577" y="10922"/>
                  <a:pt x="19714" y="10853"/>
                </a:cubicBezTo>
                <a:cubicBezTo>
                  <a:pt x="19727" y="10846"/>
                  <a:pt x="19739" y="10844"/>
                  <a:pt x="19753" y="10845"/>
                </a:cubicBezTo>
                <a:close/>
                <a:moveTo>
                  <a:pt x="13372" y="11244"/>
                </a:moveTo>
                <a:cubicBezTo>
                  <a:pt x="13244" y="11239"/>
                  <a:pt x="13104" y="11244"/>
                  <a:pt x="12954" y="11256"/>
                </a:cubicBezTo>
                <a:cubicBezTo>
                  <a:pt x="12665" y="11281"/>
                  <a:pt x="12451" y="11318"/>
                  <a:pt x="12477" y="11340"/>
                </a:cubicBezTo>
                <a:cubicBezTo>
                  <a:pt x="12504" y="11361"/>
                  <a:pt x="12483" y="11421"/>
                  <a:pt x="12431" y="11472"/>
                </a:cubicBezTo>
                <a:cubicBezTo>
                  <a:pt x="12360" y="11542"/>
                  <a:pt x="12501" y="11556"/>
                  <a:pt x="13024" y="11530"/>
                </a:cubicBezTo>
                <a:cubicBezTo>
                  <a:pt x="13401" y="11512"/>
                  <a:pt x="13816" y="11531"/>
                  <a:pt x="13946" y="11574"/>
                </a:cubicBezTo>
                <a:cubicBezTo>
                  <a:pt x="14076" y="11618"/>
                  <a:pt x="14193" y="11655"/>
                  <a:pt x="14208" y="11658"/>
                </a:cubicBezTo>
                <a:cubicBezTo>
                  <a:pt x="14222" y="11660"/>
                  <a:pt x="14192" y="11596"/>
                  <a:pt x="14139" y="11516"/>
                </a:cubicBezTo>
                <a:cubicBezTo>
                  <a:pt x="14034" y="11356"/>
                  <a:pt x="13757" y="11261"/>
                  <a:pt x="13372" y="11244"/>
                </a:cubicBezTo>
                <a:close/>
              </a:path>
            </a:pathLst>
          </a:custGeom>
          <a:ln w="12700">
            <a:miter lim="400000"/>
          </a:ln>
        </p:spPr>
      </p:pic>
    </p:spTree>
    <p:extLst>
      <p:ext uri="{BB962C8B-B14F-4D97-AF65-F5344CB8AC3E}">
        <p14:creationId xmlns:p14="http://schemas.microsoft.com/office/powerpoint/2010/main" val="1075942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307332"/>
            <a:ext cx="11220451" cy="629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Que novo elemento aparece em Isaías 49:4, 7?</a:t>
            </a:r>
            <a:endParaRPr sz="3684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115041347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471487" y="694531"/>
            <a:ext cx="11184894" cy="6632075"/>
          </a:xfrm>
        </p:spPr>
        <p:txBody>
          <a:bodyPr>
            <a:normAutofit/>
          </a:bodyPr>
          <a:lstStyle/>
          <a:p>
            <a:pPr marL="0" indent="0" algn="just">
              <a:buNone/>
            </a:pPr>
            <a:r>
              <a:rPr lang="pt-BR" dirty="0">
                <a:latin typeface="Trebuchet MS" panose="020B0603020202020204" pitchFamily="34" charset="0"/>
              </a:rPr>
              <a:t>Há nesses versos o primeiro indício da difícil tarefa do Servo. Ele lamenta: “Tenho trabalhado em vão; gastei as Minhas forças por nada e à toa” (</a:t>
            </a:r>
            <a:r>
              <a:rPr lang="pt-BR" dirty="0" err="1">
                <a:latin typeface="Trebuchet MS" panose="020B0603020202020204" pitchFamily="34" charset="0"/>
              </a:rPr>
              <a:t>Is</a:t>
            </a:r>
            <a:r>
              <a:rPr lang="pt-BR" dirty="0">
                <a:latin typeface="Trebuchet MS" panose="020B0603020202020204" pitchFamily="34" charset="0"/>
              </a:rPr>
              <a:t> 49:4), uma ideia ecoada em Daniel 9:26: “o Ungido será morto e não terá nada”. Porém, Ele Se apega à fé: “Todavia, o Meu direito está diante do Senhor, a Minha recompensa está diante do Meu Deus” (</a:t>
            </a:r>
            <a:r>
              <a:rPr lang="pt-BR" dirty="0" err="1">
                <a:latin typeface="Trebuchet MS" panose="020B0603020202020204" pitchFamily="34" charset="0"/>
              </a:rPr>
              <a:t>Is</a:t>
            </a:r>
            <a:r>
              <a:rPr lang="pt-BR" dirty="0">
                <a:latin typeface="Trebuchet MS" panose="020B0603020202020204" pitchFamily="34" charset="0"/>
              </a:rPr>
              <a:t> 49:4). J. Alec </a:t>
            </a:r>
            <a:r>
              <a:rPr lang="pt-BR" dirty="0" err="1">
                <a:latin typeface="Trebuchet MS" panose="020B0603020202020204" pitchFamily="34" charset="0"/>
              </a:rPr>
              <a:t>Motyer</a:t>
            </a:r>
            <a:r>
              <a:rPr lang="pt-BR" dirty="0">
                <a:latin typeface="Trebuchet MS" panose="020B0603020202020204" pitchFamily="34" charset="0"/>
              </a:rPr>
              <a:t> observou: “Isaías profetizou sobre um Servo com uma natureza humana, testado como nós e que provou ser Ele o Autor e Consumador da fé, uma fé real e pessoal que ainda pode dizer ‘meu Deus’ quando nada mais parece valer a pena” </a:t>
            </a:r>
          </a:p>
          <a:p>
            <a:pPr marL="0" indent="0" algn="just">
              <a:buNone/>
            </a:pPr>
            <a:r>
              <a:rPr lang="pt-BR" dirty="0">
                <a:latin typeface="Trebuchet MS" panose="020B0603020202020204" pitchFamily="34" charset="0"/>
              </a:rPr>
              <a:t>(</a:t>
            </a:r>
            <a:r>
              <a:rPr lang="pt-BR" i="1" dirty="0">
                <a:latin typeface="Trebuchet MS" panose="020B0603020202020204" pitchFamily="34" charset="0"/>
              </a:rPr>
              <a:t>The </a:t>
            </a:r>
            <a:r>
              <a:rPr lang="pt-BR" i="1" dirty="0" err="1">
                <a:latin typeface="Trebuchet MS" panose="020B0603020202020204" pitchFamily="34" charset="0"/>
              </a:rPr>
              <a:t>Prophecy</a:t>
            </a:r>
            <a:r>
              <a:rPr lang="pt-BR" i="1" dirty="0">
                <a:latin typeface="Trebuchet MS" panose="020B0603020202020204" pitchFamily="34" charset="0"/>
              </a:rPr>
              <a:t> </a:t>
            </a:r>
            <a:r>
              <a:rPr lang="pt-BR" i="1" dirty="0" err="1">
                <a:latin typeface="Trebuchet MS" panose="020B0603020202020204" pitchFamily="34" charset="0"/>
              </a:rPr>
              <a:t>of</a:t>
            </a:r>
            <a:r>
              <a:rPr lang="pt-BR" i="1" dirty="0">
                <a:latin typeface="Trebuchet MS" panose="020B0603020202020204" pitchFamily="34" charset="0"/>
              </a:rPr>
              <a:t> Isaiah: </a:t>
            </a:r>
            <a:r>
              <a:rPr lang="pt-BR" i="1" dirty="0" err="1">
                <a:latin typeface="Trebuchet MS" panose="020B0603020202020204" pitchFamily="34" charset="0"/>
              </a:rPr>
              <a:t>An</a:t>
            </a:r>
            <a:r>
              <a:rPr lang="pt-BR" i="1" dirty="0">
                <a:latin typeface="Trebuchet MS" panose="020B0603020202020204" pitchFamily="34" charset="0"/>
              </a:rPr>
              <a:t> </a:t>
            </a:r>
            <a:r>
              <a:rPr lang="pt-BR" i="1" dirty="0" err="1">
                <a:latin typeface="Trebuchet MS" panose="020B0603020202020204" pitchFamily="34" charset="0"/>
              </a:rPr>
              <a:t>Introduction</a:t>
            </a:r>
            <a:r>
              <a:rPr lang="pt-BR" i="1" dirty="0">
                <a:latin typeface="Trebuchet MS" panose="020B0603020202020204" pitchFamily="34" charset="0"/>
              </a:rPr>
              <a:t> </a:t>
            </a:r>
            <a:r>
              <a:rPr lang="pt-BR" i="1" dirty="0" err="1">
                <a:latin typeface="Trebuchet MS" panose="020B0603020202020204" pitchFamily="34" charset="0"/>
              </a:rPr>
              <a:t>and</a:t>
            </a:r>
            <a:r>
              <a:rPr lang="pt-BR" i="1" dirty="0">
                <a:latin typeface="Trebuchet MS" panose="020B0603020202020204" pitchFamily="34" charset="0"/>
              </a:rPr>
              <a:t> </a:t>
            </a:r>
            <a:r>
              <a:rPr lang="pt-BR" i="1" dirty="0" err="1">
                <a:latin typeface="Trebuchet MS" panose="020B0603020202020204" pitchFamily="34" charset="0"/>
              </a:rPr>
              <a:t>Commentary</a:t>
            </a:r>
            <a:r>
              <a:rPr lang="pt-BR" dirty="0">
                <a:latin typeface="Trebuchet MS" panose="020B0603020202020204" pitchFamily="34" charset="0"/>
              </a:rPr>
              <a:t>; </a:t>
            </a:r>
            <a:r>
              <a:rPr lang="pt-BR" dirty="0" err="1">
                <a:latin typeface="Trebuchet MS" panose="020B0603020202020204" pitchFamily="34" charset="0"/>
              </a:rPr>
              <a:t>InterVarsity</a:t>
            </a:r>
            <a:r>
              <a:rPr lang="pt-BR" dirty="0">
                <a:latin typeface="Trebuchet MS" panose="020B0603020202020204" pitchFamily="34" charset="0"/>
              </a:rPr>
              <a:t> Press, p. 387).</a:t>
            </a:r>
            <a:endParaRPr lang="pt-BR"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3039392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248575" y="621437"/>
            <a:ext cx="11594235" cy="9643052"/>
          </a:xfrm>
        </p:spPr>
        <p:txBody>
          <a:bodyPr>
            <a:normAutofit/>
          </a:bodyPr>
          <a:lstStyle/>
          <a:p>
            <a:pPr marL="0" indent="0" algn="just">
              <a:buNone/>
            </a:pPr>
            <a:r>
              <a:rPr lang="pt-BR" sz="2400" dirty="0">
                <a:latin typeface="Trebuchet MS" panose="020B0603020202020204" pitchFamily="34" charset="0"/>
              </a:rPr>
              <a:t>“Grande tato e sabedoria são necessários no trabalho de ganhar pessoas. O Salvador nunca suprimiu a verdade, mas disse-a sempre com amor. Em Suas relações com outros, exercia o máximo tato, e era sempre bondoso e cheio de cuidado. Nunca foi rude, nunca proferiu desnecessariamente uma palavra severa, não ocasionou jamais uma dor desnecessária a um coração sensível. Não censurava a fraqueza humana. Denunciava destemidamente a hipocrisia, a incredulidade e a iniquidade, mas havia lágrimas em Sua voz ao proferir Suas esmagadoras repreensões. Nunca tornava a verdade cruel, porém manifestava profunda ternura pela humanidade. Toda pessoa era preciosa aos Seus olhos. Conduzia-Se com divina dignidade; inclinava-Se, todavia, com a mais terna compaixão e respeito para todo membro da família de Deus. Via em todos corações a quem tinha a missão de salvar” </a:t>
            </a:r>
          </a:p>
          <a:p>
            <a:pPr marL="0" indent="0" algn="just">
              <a:buNone/>
            </a:pPr>
            <a:r>
              <a:rPr lang="pt-BR" sz="2400" dirty="0">
                <a:latin typeface="Trebuchet MS" panose="020B0603020202020204" pitchFamily="34" charset="0"/>
              </a:rPr>
              <a:t>(Ellen G. White, </a:t>
            </a:r>
            <a:r>
              <a:rPr lang="pt-BR" sz="2400" i="1" dirty="0">
                <a:latin typeface="Trebuchet MS" panose="020B0603020202020204" pitchFamily="34" charset="0"/>
              </a:rPr>
              <a:t>Obreiros Evangélicos</a:t>
            </a:r>
            <a:r>
              <a:rPr lang="pt-BR" sz="2400" dirty="0">
                <a:latin typeface="Trebuchet MS" panose="020B0603020202020204" pitchFamily="34" charset="0"/>
              </a:rPr>
              <a:t>, p. 117).</a:t>
            </a:r>
            <a:endParaRPr lang="pt-BR" sz="4800" dirty="0">
              <a:latin typeface="Trebuchet MS" panose="020B0603020202020204" pitchFamily="34" charset="0"/>
            </a:endParaRPr>
          </a:p>
        </p:txBody>
      </p:sp>
      <p:pic>
        <p:nvPicPr>
          <p:cNvPr id="3" name="Imagem 2" descr="Pessoa posando para foto em fundo azul&#10;&#10;Descrição gerada automaticamente">
            <a:extLst>
              <a:ext uri="{FF2B5EF4-FFF2-40B4-BE49-F238E27FC236}">
                <a16:creationId xmlns:a16="http://schemas.microsoft.com/office/drawing/2014/main" id="{4A017AD0-E82F-4D06-B06B-A0ADA95CBCB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312400" y="4624409"/>
            <a:ext cx="1879600" cy="2233591"/>
          </a:xfrm>
          <a:prstGeom prst="rect">
            <a:avLst/>
          </a:prstGeom>
        </p:spPr>
      </p:pic>
    </p:spTree>
    <p:extLst>
      <p:ext uri="{BB962C8B-B14F-4D97-AF65-F5344CB8AC3E}">
        <p14:creationId xmlns:p14="http://schemas.microsoft.com/office/powerpoint/2010/main" val="2633278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6096000" y="1803877"/>
            <a:ext cx="5853344" cy="5352176"/>
          </a:xfrm>
        </p:spPr>
        <p:txBody>
          <a:bodyPr>
            <a:normAutofit/>
          </a:bodyPr>
          <a:lstStyle/>
          <a:p>
            <a:pPr marL="0" indent="0" algn="just">
              <a:buNone/>
            </a:pPr>
            <a:r>
              <a:rPr lang="pt-BR" sz="3200" dirty="0">
                <a:latin typeface="Trebuchet MS" panose="020B0603020202020204" pitchFamily="34" charset="0"/>
              </a:rPr>
              <a:t>A eternidade da Palavra e a esperança da ressurreição anulam o medo da morte (</a:t>
            </a:r>
            <a:r>
              <a:rPr lang="pt-BR" sz="3200" dirty="0" err="1">
                <a:latin typeface="Trebuchet MS" panose="020B0603020202020204" pitchFamily="34" charset="0"/>
              </a:rPr>
              <a:t>Is</a:t>
            </a:r>
            <a:r>
              <a:rPr lang="pt-BR" sz="3200" dirty="0">
                <a:latin typeface="Trebuchet MS" panose="020B0603020202020204" pitchFamily="34" charset="0"/>
              </a:rPr>
              <a:t> 40:6-8; Jó 19:25-27; </a:t>
            </a:r>
            <a:r>
              <a:rPr lang="pt-BR" sz="3200" dirty="0" err="1">
                <a:latin typeface="Trebuchet MS" panose="020B0603020202020204" pitchFamily="34" charset="0"/>
              </a:rPr>
              <a:t>Dn</a:t>
            </a:r>
            <a:r>
              <a:rPr lang="pt-BR" sz="3200" dirty="0">
                <a:latin typeface="Trebuchet MS" panose="020B0603020202020204" pitchFamily="34" charset="0"/>
              </a:rPr>
              <a:t> 12:2; 1Co 15:51-57; 1Ts 4:13-18)?</a:t>
            </a:r>
            <a:endParaRPr lang="pt-BR" sz="307000" dirty="0">
              <a:latin typeface="Trebuchet MS" panose="020B0603020202020204" pitchFamily="34" charset="0"/>
            </a:endParaRPr>
          </a:p>
        </p:txBody>
      </p:sp>
      <p:pic>
        <p:nvPicPr>
          <p:cNvPr id="6" name="Imagem" descr="Imagem">
            <a:extLst>
              <a:ext uri="{FF2B5EF4-FFF2-40B4-BE49-F238E27FC236}">
                <a16:creationId xmlns:a16="http://schemas.microsoft.com/office/drawing/2014/main" id="{73191F01-E512-4933-803A-74F66E557D8F}"/>
              </a:ext>
            </a:extLst>
          </p:cNvPr>
          <p:cNvPicPr>
            <a:picLocks noChangeAspect="1"/>
          </p:cNvPicPr>
          <p:nvPr/>
        </p:nvPicPr>
        <p:blipFill>
          <a:blip r:embed="rId3"/>
          <a:stretch>
            <a:fillRect/>
          </a:stretch>
        </p:blipFill>
        <p:spPr>
          <a:xfrm>
            <a:off x="1241737" y="642836"/>
            <a:ext cx="4058841" cy="5696616"/>
          </a:xfrm>
          <a:prstGeom prst="rect">
            <a:avLst/>
          </a:prstGeom>
          <a:ln w="12700">
            <a:miter lim="400000"/>
          </a:ln>
        </p:spPr>
      </p:pic>
    </p:spTree>
    <p:extLst>
      <p:ext uri="{BB962C8B-B14F-4D97-AF65-F5344CB8AC3E}">
        <p14:creationId xmlns:p14="http://schemas.microsoft.com/office/powerpoint/2010/main" val="3314313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7884F-A69F-4C14-BD1A-FFCDEDC05AA1}"/>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BDABCCD2-526C-4090-996C-F6D22D697702}"/>
              </a:ext>
            </a:extLst>
          </p:cNvPr>
          <p:cNvSpPr>
            <a:spLocks noGrp="1"/>
          </p:cNvSpPr>
          <p:nvPr>
            <p:ph type="subTitle" idx="1"/>
          </p:nvPr>
        </p:nvSpPr>
        <p:spPr/>
        <p:txBody>
          <a:bodyPr/>
          <a:lstStyle/>
          <a:p>
            <a:endParaRPr lang="pt-BR"/>
          </a:p>
        </p:txBody>
      </p:sp>
      <p:pic>
        <p:nvPicPr>
          <p:cNvPr id="5" name="Imagem 4" descr="Homem com gato no colo&#10;&#10;Descrição gerada automaticamente">
            <a:extLst>
              <a:ext uri="{FF2B5EF4-FFF2-40B4-BE49-F238E27FC236}">
                <a16:creationId xmlns:a16="http://schemas.microsoft.com/office/drawing/2014/main" id="{D11692A6-186F-4141-9A4C-40FC8E445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30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2126579" y="2012457"/>
            <a:ext cx="9668727" cy="5555750"/>
          </a:xfrm>
        </p:spPr>
        <p:txBody>
          <a:bodyPr>
            <a:normAutofit/>
          </a:bodyPr>
          <a:lstStyle/>
          <a:p>
            <a:pPr marL="0" indent="0" algn="just">
              <a:spcBef>
                <a:spcPts val="0"/>
              </a:spcBef>
              <a:buNone/>
            </a:pPr>
            <a:r>
              <a:rPr lang="pt-BR" sz="3200" dirty="0">
                <a:latin typeface="Trebuchet MS" panose="020B0603020202020204" pitchFamily="34" charset="0"/>
              </a:rPr>
              <a:t>Isaías falou de um Servo do Senhor com uma missão semelhante de misericórdia: “Não esmagará a cana quebrada, nem apagará o pavio que fumega”; Ele viria “para abrir os olhos dos cegos, para tirar da prisão os cativos, e do cárcere, os que jazem em trevas” (</a:t>
            </a:r>
            <a:r>
              <a:rPr lang="pt-BR" sz="3200" dirty="0" err="1">
                <a:latin typeface="Trebuchet MS" panose="020B0603020202020204" pitchFamily="34" charset="0"/>
              </a:rPr>
              <a:t>Is</a:t>
            </a:r>
            <a:r>
              <a:rPr lang="pt-BR" sz="3200" dirty="0">
                <a:latin typeface="Trebuchet MS" panose="020B0603020202020204" pitchFamily="34" charset="0"/>
              </a:rPr>
              <a:t> 42:3, 7).</a:t>
            </a:r>
            <a:endParaRPr lang="pt-BR" sz="4400" dirty="0">
              <a:latin typeface="Trebuchet MS" panose="020B0603020202020204" pitchFamily="34" charset="0"/>
            </a:endParaRPr>
          </a:p>
        </p:txBody>
      </p:sp>
      <p:pic>
        <p:nvPicPr>
          <p:cNvPr id="6" name="Imagem" descr="Imagem">
            <a:extLst>
              <a:ext uri="{FF2B5EF4-FFF2-40B4-BE49-F238E27FC236}">
                <a16:creationId xmlns:a16="http://schemas.microsoft.com/office/drawing/2014/main" id="{E423CCF7-DB52-4B1A-91C0-CD704B1B7CC0}"/>
              </a:ext>
            </a:extLst>
          </p:cNvPr>
          <p:cNvPicPr>
            <a:picLocks noChangeAspect="1"/>
          </p:cNvPicPr>
          <p:nvPr/>
        </p:nvPicPr>
        <p:blipFill>
          <a:blip r:embed="rId3"/>
          <a:srcRect l="8147" t="3423" r="8181" b="3166"/>
          <a:stretch>
            <a:fillRect/>
          </a:stretch>
        </p:blipFill>
        <p:spPr>
          <a:xfrm>
            <a:off x="174520" y="-566068"/>
            <a:ext cx="1777539" cy="3137818"/>
          </a:xfrm>
          <a:custGeom>
            <a:avLst/>
            <a:gdLst/>
            <a:ahLst/>
            <a:cxnLst>
              <a:cxn ang="0">
                <a:pos x="wd2" y="hd2"/>
              </a:cxn>
              <a:cxn ang="5400000">
                <a:pos x="wd2" y="hd2"/>
              </a:cxn>
              <a:cxn ang="10800000">
                <a:pos x="wd2" y="hd2"/>
              </a:cxn>
              <a:cxn ang="16200000">
                <a:pos x="wd2" y="hd2"/>
              </a:cxn>
            </a:cxnLst>
            <a:rect l="0" t="0" r="r" b="b"/>
            <a:pathLst>
              <a:path w="21572" h="21560" extrusionOk="0">
                <a:moveTo>
                  <a:pt x="5918" y="0"/>
                </a:moveTo>
                <a:lnTo>
                  <a:pt x="5922" y="1957"/>
                </a:lnTo>
                <a:cubicBezTo>
                  <a:pt x="5927" y="4507"/>
                  <a:pt x="6196" y="8739"/>
                  <a:pt x="6438" y="10100"/>
                </a:cubicBezTo>
                <a:cubicBezTo>
                  <a:pt x="6502" y="10461"/>
                  <a:pt x="6558" y="10858"/>
                  <a:pt x="6562" y="10984"/>
                </a:cubicBezTo>
                <a:lnTo>
                  <a:pt x="6570" y="11213"/>
                </a:lnTo>
                <a:lnTo>
                  <a:pt x="6142" y="11206"/>
                </a:lnTo>
                <a:cubicBezTo>
                  <a:pt x="5593" y="11200"/>
                  <a:pt x="5446" y="11113"/>
                  <a:pt x="5327" y="10726"/>
                </a:cubicBezTo>
                <a:cubicBezTo>
                  <a:pt x="5209" y="10338"/>
                  <a:pt x="5046" y="7900"/>
                  <a:pt x="4919" y="4543"/>
                </a:cubicBezTo>
                <a:cubicBezTo>
                  <a:pt x="4866" y="3131"/>
                  <a:pt x="4794" y="1581"/>
                  <a:pt x="4759" y="1100"/>
                </a:cubicBezTo>
                <a:cubicBezTo>
                  <a:pt x="4696" y="233"/>
                  <a:pt x="4695" y="228"/>
                  <a:pt x="4444" y="174"/>
                </a:cubicBezTo>
                <a:cubicBezTo>
                  <a:pt x="4305" y="144"/>
                  <a:pt x="4103" y="134"/>
                  <a:pt x="4000" y="152"/>
                </a:cubicBezTo>
                <a:cubicBezTo>
                  <a:pt x="3829" y="183"/>
                  <a:pt x="3812" y="253"/>
                  <a:pt x="3816" y="966"/>
                </a:cubicBezTo>
                <a:cubicBezTo>
                  <a:pt x="3818" y="1395"/>
                  <a:pt x="3862" y="2017"/>
                  <a:pt x="3912" y="2346"/>
                </a:cubicBezTo>
                <a:cubicBezTo>
                  <a:pt x="4077" y="3439"/>
                  <a:pt x="4211" y="4808"/>
                  <a:pt x="4316" y="6423"/>
                </a:cubicBezTo>
                <a:cubicBezTo>
                  <a:pt x="4373" y="7301"/>
                  <a:pt x="4508" y="8506"/>
                  <a:pt x="4612" y="9102"/>
                </a:cubicBezTo>
                <a:cubicBezTo>
                  <a:pt x="4950" y="11033"/>
                  <a:pt x="4943" y="10984"/>
                  <a:pt x="4795" y="11054"/>
                </a:cubicBezTo>
                <a:cubicBezTo>
                  <a:pt x="4721" y="11089"/>
                  <a:pt x="4459" y="11126"/>
                  <a:pt x="4212" y="11136"/>
                </a:cubicBezTo>
                <a:cubicBezTo>
                  <a:pt x="3839" y="11151"/>
                  <a:pt x="3760" y="11175"/>
                  <a:pt x="3760" y="11269"/>
                </a:cubicBezTo>
                <a:cubicBezTo>
                  <a:pt x="3760" y="11357"/>
                  <a:pt x="3857" y="11394"/>
                  <a:pt x="4164" y="11430"/>
                </a:cubicBezTo>
                <a:cubicBezTo>
                  <a:pt x="4812" y="11506"/>
                  <a:pt x="5067" y="11599"/>
                  <a:pt x="5067" y="11756"/>
                </a:cubicBezTo>
                <a:cubicBezTo>
                  <a:pt x="5067" y="11872"/>
                  <a:pt x="4989" y="11912"/>
                  <a:pt x="4616" y="11982"/>
                </a:cubicBezTo>
                <a:cubicBezTo>
                  <a:pt x="4027" y="12094"/>
                  <a:pt x="3912" y="12138"/>
                  <a:pt x="3912" y="12263"/>
                </a:cubicBezTo>
                <a:cubicBezTo>
                  <a:pt x="3912" y="12366"/>
                  <a:pt x="4185" y="12453"/>
                  <a:pt x="4735" y="12521"/>
                </a:cubicBezTo>
                <a:cubicBezTo>
                  <a:pt x="4885" y="12539"/>
                  <a:pt x="5128" y="12580"/>
                  <a:pt x="5275" y="12611"/>
                </a:cubicBezTo>
                <a:cubicBezTo>
                  <a:pt x="5490" y="12658"/>
                  <a:pt x="5519" y="12684"/>
                  <a:pt x="5423" y="12749"/>
                </a:cubicBezTo>
                <a:cubicBezTo>
                  <a:pt x="5358" y="12794"/>
                  <a:pt x="5158" y="12846"/>
                  <a:pt x="4983" y="12867"/>
                </a:cubicBezTo>
                <a:cubicBezTo>
                  <a:pt x="3807" y="13009"/>
                  <a:pt x="3258" y="13368"/>
                  <a:pt x="3976" y="13523"/>
                </a:cubicBezTo>
                <a:cubicBezTo>
                  <a:pt x="4143" y="13559"/>
                  <a:pt x="4216" y="13619"/>
                  <a:pt x="4216" y="13720"/>
                </a:cubicBezTo>
                <a:cubicBezTo>
                  <a:pt x="4216" y="14016"/>
                  <a:pt x="3888" y="14292"/>
                  <a:pt x="2853" y="14873"/>
                </a:cubicBezTo>
                <a:cubicBezTo>
                  <a:pt x="699" y="16080"/>
                  <a:pt x="-4" y="16878"/>
                  <a:pt x="0" y="18107"/>
                </a:cubicBezTo>
                <a:cubicBezTo>
                  <a:pt x="2" y="18969"/>
                  <a:pt x="392" y="19664"/>
                  <a:pt x="1195" y="20238"/>
                </a:cubicBezTo>
                <a:cubicBezTo>
                  <a:pt x="1719" y="20613"/>
                  <a:pt x="3387" y="21252"/>
                  <a:pt x="4316" y="21432"/>
                </a:cubicBezTo>
                <a:cubicBezTo>
                  <a:pt x="5045" y="21574"/>
                  <a:pt x="6041" y="21600"/>
                  <a:pt x="6801" y="21498"/>
                </a:cubicBezTo>
                <a:cubicBezTo>
                  <a:pt x="7060" y="21463"/>
                  <a:pt x="7679" y="21323"/>
                  <a:pt x="8176" y="21188"/>
                </a:cubicBezTo>
                <a:cubicBezTo>
                  <a:pt x="10285" y="20617"/>
                  <a:pt x="11978" y="19261"/>
                  <a:pt x="11976" y="18140"/>
                </a:cubicBezTo>
                <a:cubicBezTo>
                  <a:pt x="11975" y="17214"/>
                  <a:pt x="11321" y="16471"/>
                  <a:pt x="9715" y="15573"/>
                </a:cubicBezTo>
                <a:cubicBezTo>
                  <a:pt x="8615" y="14958"/>
                  <a:pt x="8056" y="14514"/>
                  <a:pt x="7772" y="14027"/>
                </a:cubicBezTo>
                <a:cubicBezTo>
                  <a:pt x="7597" y="13728"/>
                  <a:pt x="7382" y="13666"/>
                  <a:pt x="7285" y="13887"/>
                </a:cubicBezTo>
                <a:cubicBezTo>
                  <a:pt x="7205" y="14068"/>
                  <a:pt x="7304" y="14338"/>
                  <a:pt x="7581" y="14699"/>
                </a:cubicBezTo>
                <a:cubicBezTo>
                  <a:pt x="7924" y="15145"/>
                  <a:pt x="8259" y="15396"/>
                  <a:pt x="8795" y="15602"/>
                </a:cubicBezTo>
                <a:cubicBezTo>
                  <a:pt x="9515" y="15879"/>
                  <a:pt x="10373" y="16417"/>
                  <a:pt x="10730" y="16819"/>
                </a:cubicBezTo>
                <a:cubicBezTo>
                  <a:pt x="11354" y="17521"/>
                  <a:pt x="11350" y="18669"/>
                  <a:pt x="10722" y="19394"/>
                </a:cubicBezTo>
                <a:cubicBezTo>
                  <a:pt x="10302" y="19878"/>
                  <a:pt x="8912" y="20682"/>
                  <a:pt x="8128" y="20894"/>
                </a:cubicBezTo>
                <a:cubicBezTo>
                  <a:pt x="6945" y="21215"/>
                  <a:pt x="5494" y="21310"/>
                  <a:pt x="4544" y="21127"/>
                </a:cubicBezTo>
                <a:cubicBezTo>
                  <a:pt x="3541" y="20935"/>
                  <a:pt x="1721" y="20125"/>
                  <a:pt x="1191" y="19638"/>
                </a:cubicBezTo>
                <a:cubicBezTo>
                  <a:pt x="837" y="19312"/>
                  <a:pt x="704" y="18899"/>
                  <a:pt x="703" y="18102"/>
                </a:cubicBezTo>
                <a:cubicBezTo>
                  <a:pt x="701" y="16849"/>
                  <a:pt x="1112" y="16356"/>
                  <a:pt x="2961" y="15380"/>
                </a:cubicBezTo>
                <a:cubicBezTo>
                  <a:pt x="4220" y="14716"/>
                  <a:pt x="4477" y="14512"/>
                  <a:pt x="4675" y="14030"/>
                </a:cubicBezTo>
                <a:cubicBezTo>
                  <a:pt x="4756" y="13832"/>
                  <a:pt x="4876" y="13635"/>
                  <a:pt x="4939" y="13591"/>
                </a:cubicBezTo>
                <a:cubicBezTo>
                  <a:pt x="5031" y="13528"/>
                  <a:pt x="5433" y="13517"/>
                  <a:pt x="6985" y="13532"/>
                </a:cubicBezTo>
                <a:cubicBezTo>
                  <a:pt x="8719" y="13548"/>
                  <a:pt x="8940" y="13539"/>
                  <a:pt x="9099" y="13450"/>
                </a:cubicBezTo>
                <a:cubicBezTo>
                  <a:pt x="9267" y="13355"/>
                  <a:pt x="9265" y="13346"/>
                  <a:pt x="9099" y="13251"/>
                </a:cubicBezTo>
                <a:cubicBezTo>
                  <a:pt x="8959" y="13171"/>
                  <a:pt x="8689" y="13145"/>
                  <a:pt x="7748" y="13122"/>
                </a:cubicBezTo>
                <a:cubicBezTo>
                  <a:pt x="7102" y="13107"/>
                  <a:pt x="6570" y="13070"/>
                  <a:pt x="6570" y="13043"/>
                </a:cubicBezTo>
                <a:cubicBezTo>
                  <a:pt x="6570" y="13015"/>
                  <a:pt x="6801" y="12946"/>
                  <a:pt x="7077" y="12885"/>
                </a:cubicBezTo>
                <a:cubicBezTo>
                  <a:pt x="8349" y="12605"/>
                  <a:pt x="8668" y="12462"/>
                  <a:pt x="8416" y="12290"/>
                </a:cubicBezTo>
                <a:cubicBezTo>
                  <a:pt x="8340" y="12237"/>
                  <a:pt x="8075" y="12211"/>
                  <a:pt x="7617" y="12211"/>
                </a:cubicBezTo>
                <a:cubicBezTo>
                  <a:pt x="7241" y="12211"/>
                  <a:pt x="6906" y="12187"/>
                  <a:pt x="6873" y="12156"/>
                </a:cubicBezTo>
                <a:cubicBezTo>
                  <a:pt x="6840" y="12126"/>
                  <a:pt x="7213" y="11985"/>
                  <a:pt x="7700" y="11846"/>
                </a:cubicBezTo>
                <a:cubicBezTo>
                  <a:pt x="8188" y="11706"/>
                  <a:pt x="8653" y="11549"/>
                  <a:pt x="8727" y="11498"/>
                </a:cubicBezTo>
                <a:cubicBezTo>
                  <a:pt x="8945" y="11348"/>
                  <a:pt x="8661" y="11242"/>
                  <a:pt x="7872" y="11179"/>
                </a:cubicBezTo>
                <a:cubicBezTo>
                  <a:pt x="7492" y="11148"/>
                  <a:pt x="7152" y="11105"/>
                  <a:pt x="7117" y="11082"/>
                </a:cubicBezTo>
                <a:cubicBezTo>
                  <a:pt x="7044" y="11033"/>
                  <a:pt x="6635" y="6803"/>
                  <a:pt x="6506" y="4740"/>
                </a:cubicBezTo>
                <a:cubicBezTo>
                  <a:pt x="6457" y="3941"/>
                  <a:pt x="6431" y="2555"/>
                  <a:pt x="6446" y="1661"/>
                </a:cubicBezTo>
                <a:lnTo>
                  <a:pt x="6474" y="36"/>
                </a:lnTo>
                <a:lnTo>
                  <a:pt x="6194" y="18"/>
                </a:lnTo>
                <a:lnTo>
                  <a:pt x="5918" y="0"/>
                </a:lnTo>
                <a:close/>
                <a:moveTo>
                  <a:pt x="17591" y="57"/>
                </a:moveTo>
                <a:cubicBezTo>
                  <a:pt x="17573" y="46"/>
                  <a:pt x="17552" y="58"/>
                  <a:pt x="17531" y="93"/>
                </a:cubicBezTo>
                <a:cubicBezTo>
                  <a:pt x="17376" y="364"/>
                  <a:pt x="17388" y="5517"/>
                  <a:pt x="17547" y="7163"/>
                </a:cubicBezTo>
                <a:cubicBezTo>
                  <a:pt x="17623" y="7947"/>
                  <a:pt x="17717" y="9230"/>
                  <a:pt x="17751" y="10014"/>
                </a:cubicBezTo>
                <a:cubicBezTo>
                  <a:pt x="17786" y="10798"/>
                  <a:pt x="17852" y="11478"/>
                  <a:pt x="17903" y="11523"/>
                </a:cubicBezTo>
                <a:cubicBezTo>
                  <a:pt x="17976" y="11587"/>
                  <a:pt x="18014" y="11576"/>
                  <a:pt x="18090" y="11466"/>
                </a:cubicBezTo>
                <a:cubicBezTo>
                  <a:pt x="18197" y="11310"/>
                  <a:pt x="18129" y="8471"/>
                  <a:pt x="17962" y="7421"/>
                </a:cubicBezTo>
                <a:cubicBezTo>
                  <a:pt x="17773" y="6055"/>
                  <a:pt x="17654" y="3641"/>
                  <a:pt x="17719" y="2475"/>
                </a:cubicBezTo>
                <a:cubicBezTo>
                  <a:pt x="17786" y="1265"/>
                  <a:pt x="17718" y="132"/>
                  <a:pt x="17591" y="57"/>
                </a:cubicBezTo>
                <a:close/>
                <a:moveTo>
                  <a:pt x="16528" y="138"/>
                </a:moveTo>
                <a:cubicBezTo>
                  <a:pt x="16504" y="143"/>
                  <a:pt x="16479" y="169"/>
                  <a:pt x="16448" y="213"/>
                </a:cubicBezTo>
                <a:cubicBezTo>
                  <a:pt x="16354" y="350"/>
                  <a:pt x="16329" y="9013"/>
                  <a:pt x="16420" y="10432"/>
                </a:cubicBezTo>
                <a:cubicBezTo>
                  <a:pt x="16468" y="11196"/>
                  <a:pt x="16521" y="11468"/>
                  <a:pt x="16612" y="11468"/>
                </a:cubicBezTo>
                <a:cubicBezTo>
                  <a:pt x="16829" y="11468"/>
                  <a:pt x="16854" y="11319"/>
                  <a:pt x="16760" y="10514"/>
                </a:cubicBezTo>
                <a:cubicBezTo>
                  <a:pt x="16710" y="10082"/>
                  <a:pt x="16676" y="7597"/>
                  <a:pt x="16684" y="4993"/>
                </a:cubicBezTo>
                <a:cubicBezTo>
                  <a:pt x="16692" y="2389"/>
                  <a:pt x="16660" y="225"/>
                  <a:pt x="16612" y="181"/>
                </a:cubicBezTo>
                <a:cubicBezTo>
                  <a:pt x="16578" y="149"/>
                  <a:pt x="16552" y="133"/>
                  <a:pt x="16528" y="138"/>
                </a:cubicBezTo>
                <a:close/>
                <a:moveTo>
                  <a:pt x="15641" y="11649"/>
                </a:moveTo>
                <a:cubicBezTo>
                  <a:pt x="15469" y="11660"/>
                  <a:pt x="15453" y="11692"/>
                  <a:pt x="15453" y="11747"/>
                </a:cubicBezTo>
                <a:cubicBezTo>
                  <a:pt x="15453" y="11878"/>
                  <a:pt x="15694" y="12039"/>
                  <a:pt x="15909" y="12039"/>
                </a:cubicBezTo>
                <a:cubicBezTo>
                  <a:pt x="16213" y="12039"/>
                  <a:pt x="16139" y="12157"/>
                  <a:pt x="15781" y="12242"/>
                </a:cubicBezTo>
                <a:cubicBezTo>
                  <a:pt x="15425" y="12327"/>
                  <a:pt x="15413" y="12336"/>
                  <a:pt x="15589" y="12410"/>
                </a:cubicBezTo>
                <a:cubicBezTo>
                  <a:pt x="15692" y="12453"/>
                  <a:pt x="16113" y="12517"/>
                  <a:pt x="16520" y="12554"/>
                </a:cubicBezTo>
                <a:cubicBezTo>
                  <a:pt x="17192" y="12616"/>
                  <a:pt x="17592" y="12730"/>
                  <a:pt x="17387" y="12797"/>
                </a:cubicBezTo>
                <a:cubicBezTo>
                  <a:pt x="17343" y="12811"/>
                  <a:pt x="16919" y="12879"/>
                  <a:pt x="16440" y="12950"/>
                </a:cubicBezTo>
                <a:lnTo>
                  <a:pt x="15569" y="13079"/>
                </a:lnTo>
                <a:lnTo>
                  <a:pt x="15825" y="13299"/>
                </a:lnTo>
                <a:lnTo>
                  <a:pt x="16076" y="13518"/>
                </a:lnTo>
                <a:lnTo>
                  <a:pt x="17095" y="13536"/>
                </a:lnTo>
                <a:cubicBezTo>
                  <a:pt x="19676" y="13582"/>
                  <a:pt x="19669" y="13581"/>
                  <a:pt x="19669" y="13493"/>
                </a:cubicBezTo>
                <a:cubicBezTo>
                  <a:pt x="19669" y="13378"/>
                  <a:pt x="19423" y="13314"/>
                  <a:pt x="18662" y="13229"/>
                </a:cubicBezTo>
                <a:cubicBezTo>
                  <a:pt x="18305" y="13190"/>
                  <a:pt x="17971" y="13139"/>
                  <a:pt x="17923" y="13116"/>
                </a:cubicBezTo>
                <a:cubicBezTo>
                  <a:pt x="17874" y="13093"/>
                  <a:pt x="18157" y="12982"/>
                  <a:pt x="18546" y="12871"/>
                </a:cubicBezTo>
                <a:cubicBezTo>
                  <a:pt x="19626" y="12562"/>
                  <a:pt x="19625" y="12461"/>
                  <a:pt x="18558" y="12405"/>
                </a:cubicBezTo>
                <a:cubicBezTo>
                  <a:pt x="17679" y="12360"/>
                  <a:pt x="17608" y="12341"/>
                  <a:pt x="17763" y="12235"/>
                </a:cubicBezTo>
                <a:cubicBezTo>
                  <a:pt x="17831" y="12189"/>
                  <a:pt x="17954" y="12154"/>
                  <a:pt x="18034" y="12154"/>
                </a:cubicBezTo>
                <a:cubicBezTo>
                  <a:pt x="18114" y="12154"/>
                  <a:pt x="18398" y="12099"/>
                  <a:pt x="18670" y="12032"/>
                </a:cubicBezTo>
                <a:cubicBezTo>
                  <a:pt x="19012" y="11949"/>
                  <a:pt x="19169" y="11877"/>
                  <a:pt x="19169" y="11803"/>
                </a:cubicBezTo>
                <a:cubicBezTo>
                  <a:pt x="19169" y="11712"/>
                  <a:pt x="19086" y="11697"/>
                  <a:pt x="18638" y="11697"/>
                </a:cubicBezTo>
                <a:cubicBezTo>
                  <a:pt x="18348" y="11696"/>
                  <a:pt x="17515" y="11681"/>
                  <a:pt x="16784" y="11663"/>
                </a:cubicBezTo>
                <a:cubicBezTo>
                  <a:pt x="16143" y="11648"/>
                  <a:pt x="15814" y="11639"/>
                  <a:pt x="15641" y="11649"/>
                </a:cubicBezTo>
                <a:close/>
                <a:moveTo>
                  <a:pt x="16168" y="13749"/>
                </a:moveTo>
                <a:cubicBezTo>
                  <a:pt x="15994" y="13749"/>
                  <a:pt x="15254" y="14651"/>
                  <a:pt x="14814" y="15405"/>
                </a:cubicBezTo>
                <a:cubicBezTo>
                  <a:pt x="14065" y="16687"/>
                  <a:pt x="13795" y="17701"/>
                  <a:pt x="13946" y="18688"/>
                </a:cubicBezTo>
                <a:cubicBezTo>
                  <a:pt x="14171" y="20152"/>
                  <a:pt x="14783" y="20779"/>
                  <a:pt x="16256" y="21055"/>
                </a:cubicBezTo>
                <a:cubicBezTo>
                  <a:pt x="16394" y="21081"/>
                  <a:pt x="16936" y="21094"/>
                  <a:pt x="17463" y="21084"/>
                </a:cubicBezTo>
                <a:cubicBezTo>
                  <a:pt x="18329" y="21067"/>
                  <a:pt x="18489" y="21046"/>
                  <a:pt x="19073" y="20871"/>
                </a:cubicBezTo>
                <a:cubicBezTo>
                  <a:pt x="19900" y="20622"/>
                  <a:pt x="20860" y="20082"/>
                  <a:pt x="21227" y="19656"/>
                </a:cubicBezTo>
                <a:cubicBezTo>
                  <a:pt x="21500" y="19338"/>
                  <a:pt x="21512" y="19285"/>
                  <a:pt x="21555" y="18290"/>
                </a:cubicBezTo>
                <a:cubicBezTo>
                  <a:pt x="21596" y="17353"/>
                  <a:pt x="21577" y="17179"/>
                  <a:pt x="21339" y="16444"/>
                </a:cubicBezTo>
                <a:cubicBezTo>
                  <a:pt x="21088" y="15671"/>
                  <a:pt x="20587" y="14723"/>
                  <a:pt x="20220" y="14319"/>
                </a:cubicBezTo>
                <a:cubicBezTo>
                  <a:pt x="20042" y="14124"/>
                  <a:pt x="19603" y="13862"/>
                  <a:pt x="19453" y="13862"/>
                </a:cubicBezTo>
                <a:cubicBezTo>
                  <a:pt x="19213" y="13862"/>
                  <a:pt x="19413" y="14297"/>
                  <a:pt x="19925" y="14889"/>
                </a:cubicBezTo>
                <a:cubicBezTo>
                  <a:pt x="20560" y="15624"/>
                  <a:pt x="20807" y="16090"/>
                  <a:pt x="21020" y="16941"/>
                </a:cubicBezTo>
                <a:cubicBezTo>
                  <a:pt x="21304" y="18077"/>
                  <a:pt x="21173" y="19181"/>
                  <a:pt x="20688" y="19722"/>
                </a:cubicBezTo>
                <a:cubicBezTo>
                  <a:pt x="20412" y="20029"/>
                  <a:pt x="19400" y="20545"/>
                  <a:pt x="18694" y="20742"/>
                </a:cubicBezTo>
                <a:cubicBezTo>
                  <a:pt x="18179" y="20886"/>
                  <a:pt x="18004" y="20905"/>
                  <a:pt x="17159" y="20905"/>
                </a:cubicBezTo>
                <a:cubicBezTo>
                  <a:pt x="16330" y="20905"/>
                  <a:pt x="16158" y="20887"/>
                  <a:pt x="15825" y="20769"/>
                </a:cubicBezTo>
                <a:cubicBezTo>
                  <a:pt x="15240" y="20563"/>
                  <a:pt x="14975" y="20281"/>
                  <a:pt x="14634" y="19500"/>
                </a:cubicBezTo>
                <a:cubicBezTo>
                  <a:pt x="14351" y="18851"/>
                  <a:pt x="14330" y="18740"/>
                  <a:pt x="14378" y="18111"/>
                </a:cubicBezTo>
                <a:cubicBezTo>
                  <a:pt x="14460" y="17051"/>
                  <a:pt x="15131" y="15377"/>
                  <a:pt x="15909" y="14430"/>
                </a:cubicBezTo>
                <a:cubicBezTo>
                  <a:pt x="16248" y="14001"/>
                  <a:pt x="16346" y="13749"/>
                  <a:pt x="16168" y="13749"/>
                </a:cubicBezTo>
                <a:close/>
                <a:moveTo>
                  <a:pt x="17175" y="14125"/>
                </a:moveTo>
                <a:cubicBezTo>
                  <a:pt x="17083" y="14093"/>
                  <a:pt x="16512" y="15013"/>
                  <a:pt x="16408" y="15362"/>
                </a:cubicBezTo>
                <a:cubicBezTo>
                  <a:pt x="16373" y="15480"/>
                  <a:pt x="16259" y="15735"/>
                  <a:pt x="16152" y="15926"/>
                </a:cubicBezTo>
                <a:cubicBezTo>
                  <a:pt x="16013" y="16174"/>
                  <a:pt x="15956" y="16435"/>
                  <a:pt x="15956" y="16833"/>
                </a:cubicBezTo>
                <a:cubicBezTo>
                  <a:pt x="15956" y="17515"/>
                  <a:pt x="16034" y="17567"/>
                  <a:pt x="17055" y="17570"/>
                </a:cubicBezTo>
                <a:cubicBezTo>
                  <a:pt x="17471" y="17571"/>
                  <a:pt x="17783" y="17602"/>
                  <a:pt x="17907" y="17656"/>
                </a:cubicBezTo>
                <a:cubicBezTo>
                  <a:pt x="18119" y="17747"/>
                  <a:pt x="18830" y="17769"/>
                  <a:pt x="19049" y="17690"/>
                </a:cubicBezTo>
                <a:cubicBezTo>
                  <a:pt x="19252" y="17617"/>
                  <a:pt x="19356" y="17220"/>
                  <a:pt x="19361" y="16491"/>
                </a:cubicBezTo>
                <a:cubicBezTo>
                  <a:pt x="19366" y="15846"/>
                  <a:pt x="19342" y="15750"/>
                  <a:pt x="18758" y="14475"/>
                </a:cubicBezTo>
                <a:cubicBezTo>
                  <a:pt x="18704" y="14357"/>
                  <a:pt x="18615" y="14263"/>
                  <a:pt x="18562" y="14263"/>
                </a:cubicBezTo>
                <a:cubicBezTo>
                  <a:pt x="18412" y="14263"/>
                  <a:pt x="18447" y="14717"/>
                  <a:pt x="18626" y="15093"/>
                </a:cubicBezTo>
                <a:cubicBezTo>
                  <a:pt x="18973" y="15821"/>
                  <a:pt x="19061" y="16137"/>
                  <a:pt x="19065" y="16704"/>
                </a:cubicBezTo>
                <a:cubicBezTo>
                  <a:pt x="19067" y="17028"/>
                  <a:pt x="19019" y="17342"/>
                  <a:pt x="18962" y="17403"/>
                </a:cubicBezTo>
                <a:cubicBezTo>
                  <a:pt x="18826" y="17546"/>
                  <a:pt x="18360" y="17548"/>
                  <a:pt x="18050" y="17405"/>
                </a:cubicBezTo>
                <a:lnTo>
                  <a:pt x="17815" y="17294"/>
                </a:lnTo>
                <a:lnTo>
                  <a:pt x="18038" y="17030"/>
                </a:lnTo>
                <a:cubicBezTo>
                  <a:pt x="18515" y="16473"/>
                  <a:pt x="18129" y="15996"/>
                  <a:pt x="17455" y="16306"/>
                </a:cubicBezTo>
                <a:cubicBezTo>
                  <a:pt x="17283" y="16385"/>
                  <a:pt x="17218" y="16486"/>
                  <a:pt x="17183" y="16724"/>
                </a:cubicBezTo>
                <a:cubicBezTo>
                  <a:pt x="17158" y="16898"/>
                  <a:pt x="17189" y="17092"/>
                  <a:pt x="17247" y="17154"/>
                </a:cubicBezTo>
                <a:cubicBezTo>
                  <a:pt x="17325" y="17236"/>
                  <a:pt x="17318" y="17285"/>
                  <a:pt x="17235" y="17333"/>
                </a:cubicBezTo>
                <a:cubicBezTo>
                  <a:pt x="16902" y="17522"/>
                  <a:pt x="16256" y="17260"/>
                  <a:pt x="16256" y="16937"/>
                </a:cubicBezTo>
                <a:cubicBezTo>
                  <a:pt x="16256" y="16627"/>
                  <a:pt x="16764" y="15228"/>
                  <a:pt x="17011" y="14855"/>
                </a:cubicBezTo>
                <a:cubicBezTo>
                  <a:pt x="17264" y="14472"/>
                  <a:pt x="17329" y="14179"/>
                  <a:pt x="17175" y="14125"/>
                </a:cubicBezTo>
                <a:close/>
                <a:moveTo>
                  <a:pt x="5399" y="14389"/>
                </a:moveTo>
                <a:cubicBezTo>
                  <a:pt x="5249" y="14415"/>
                  <a:pt x="5166" y="14551"/>
                  <a:pt x="5107" y="14837"/>
                </a:cubicBezTo>
                <a:cubicBezTo>
                  <a:pt x="5012" y="15292"/>
                  <a:pt x="4499" y="15880"/>
                  <a:pt x="3720" y="16421"/>
                </a:cubicBezTo>
                <a:cubicBezTo>
                  <a:pt x="3057" y="16881"/>
                  <a:pt x="2734" y="17290"/>
                  <a:pt x="2641" y="17794"/>
                </a:cubicBezTo>
                <a:cubicBezTo>
                  <a:pt x="2493" y="18602"/>
                  <a:pt x="3262" y="19047"/>
                  <a:pt x="4815" y="19050"/>
                </a:cubicBezTo>
                <a:cubicBezTo>
                  <a:pt x="5447" y="19051"/>
                  <a:pt x="5664" y="19080"/>
                  <a:pt x="6170" y="19224"/>
                </a:cubicBezTo>
                <a:cubicBezTo>
                  <a:pt x="6501" y="19317"/>
                  <a:pt x="6793" y="19394"/>
                  <a:pt x="6821" y="19394"/>
                </a:cubicBezTo>
                <a:cubicBezTo>
                  <a:pt x="6849" y="19394"/>
                  <a:pt x="7115" y="19317"/>
                  <a:pt x="7405" y="19222"/>
                </a:cubicBezTo>
                <a:cubicBezTo>
                  <a:pt x="8707" y="18798"/>
                  <a:pt x="9039" y="17976"/>
                  <a:pt x="8376" y="16840"/>
                </a:cubicBezTo>
                <a:cubicBezTo>
                  <a:pt x="8235" y="16598"/>
                  <a:pt x="8034" y="16336"/>
                  <a:pt x="7936" y="16258"/>
                </a:cubicBezTo>
                <a:cubicBezTo>
                  <a:pt x="7700" y="16070"/>
                  <a:pt x="7463" y="15703"/>
                  <a:pt x="7193" y="15120"/>
                </a:cubicBezTo>
                <a:cubicBezTo>
                  <a:pt x="6967" y="14632"/>
                  <a:pt x="6826" y="14548"/>
                  <a:pt x="6697" y="14819"/>
                </a:cubicBezTo>
                <a:cubicBezTo>
                  <a:pt x="6503" y="15224"/>
                  <a:pt x="6939" y="16154"/>
                  <a:pt x="7529" y="16593"/>
                </a:cubicBezTo>
                <a:cubicBezTo>
                  <a:pt x="8082" y="17005"/>
                  <a:pt x="8128" y="17090"/>
                  <a:pt x="8128" y="17736"/>
                </a:cubicBezTo>
                <a:cubicBezTo>
                  <a:pt x="8128" y="18267"/>
                  <a:pt x="8113" y="18305"/>
                  <a:pt x="7824" y="18532"/>
                </a:cubicBezTo>
                <a:cubicBezTo>
                  <a:pt x="7445" y="18829"/>
                  <a:pt x="6931" y="18982"/>
                  <a:pt x="6558" y="18907"/>
                </a:cubicBezTo>
                <a:cubicBezTo>
                  <a:pt x="6151" y="18825"/>
                  <a:pt x="6044" y="18687"/>
                  <a:pt x="6238" y="18498"/>
                </a:cubicBezTo>
                <a:cubicBezTo>
                  <a:pt x="6632" y="18119"/>
                  <a:pt x="6697" y="17501"/>
                  <a:pt x="6374" y="17249"/>
                </a:cubicBezTo>
                <a:cubicBezTo>
                  <a:pt x="6255" y="17157"/>
                  <a:pt x="6230" y="17156"/>
                  <a:pt x="5914" y="17260"/>
                </a:cubicBezTo>
                <a:cubicBezTo>
                  <a:pt x="5467" y="17409"/>
                  <a:pt x="5130" y="17795"/>
                  <a:pt x="5051" y="18254"/>
                </a:cubicBezTo>
                <a:cubicBezTo>
                  <a:pt x="4956" y="18804"/>
                  <a:pt x="4771" y="18873"/>
                  <a:pt x="4008" y="18652"/>
                </a:cubicBezTo>
                <a:cubicBezTo>
                  <a:pt x="3430" y="18485"/>
                  <a:pt x="3257" y="18300"/>
                  <a:pt x="3273" y="17876"/>
                </a:cubicBezTo>
                <a:cubicBezTo>
                  <a:pt x="3284" y="17588"/>
                  <a:pt x="3359" y="17437"/>
                  <a:pt x="3668" y="17086"/>
                </a:cubicBezTo>
                <a:cubicBezTo>
                  <a:pt x="3877" y="16849"/>
                  <a:pt x="4270" y="16510"/>
                  <a:pt x="4536" y="16331"/>
                </a:cubicBezTo>
                <a:cubicBezTo>
                  <a:pt x="5361" y="15777"/>
                  <a:pt x="6045" y="14500"/>
                  <a:pt x="5575" y="14398"/>
                </a:cubicBezTo>
                <a:cubicBezTo>
                  <a:pt x="5508" y="14383"/>
                  <a:pt x="5449" y="14380"/>
                  <a:pt x="5399" y="14389"/>
                </a:cubicBezTo>
                <a:close/>
              </a:path>
            </a:pathLst>
          </a:custGeom>
          <a:ln w="12700">
            <a:miter lim="400000"/>
          </a:ln>
        </p:spPr>
      </p:pic>
    </p:spTree>
    <p:extLst>
      <p:ext uri="{BB962C8B-B14F-4D97-AF65-F5344CB8AC3E}">
        <p14:creationId xmlns:p14="http://schemas.microsoft.com/office/powerpoint/2010/main" val="57001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Imagem 11" descr="Ícone&#10;&#10;Descrição gerada automaticamente">
            <a:extLst>
              <a:ext uri="{FF2B5EF4-FFF2-40B4-BE49-F238E27FC236}">
                <a16:creationId xmlns:a16="http://schemas.microsoft.com/office/drawing/2014/main" id="{497572DC-FF0A-45C4-BCEC-02DE36D7E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731889"/>
            <a:ext cx="2621443" cy="1474561"/>
          </a:xfrm>
          <a:prstGeom prst="rect">
            <a:avLst/>
          </a:prstGeom>
        </p:spPr>
      </p:pic>
      <p:sp>
        <p:nvSpPr>
          <p:cNvPr id="13" name="Título 12">
            <a:extLst>
              <a:ext uri="{FF2B5EF4-FFF2-40B4-BE49-F238E27FC236}">
                <a16:creationId xmlns:a16="http://schemas.microsoft.com/office/drawing/2014/main" id="{CA484ABA-099A-4B65-9DCF-6CCAB705B7CB}"/>
              </a:ext>
            </a:extLst>
          </p:cNvPr>
          <p:cNvSpPr>
            <a:spLocks noGrp="1"/>
          </p:cNvSpPr>
          <p:nvPr>
            <p:ph type="title"/>
          </p:nvPr>
        </p:nvSpPr>
        <p:spPr>
          <a:xfrm>
            <a:off x="2394856" y="593725"/>
            <a:ext cx="8806543" cy="1325563"/>
          </a:xfrm>
        </p:spPr>
        <p:txBody>
          <a:bodyPr>
            <a:normAutofit/>
          </a:bodyPr>
          <a:lstStyle/>
          <a:p>
            <a:r>
              <a:rPr lang="pt-BR" sz="7200" dirty="0">
                <a:effectLst>
                  <a:outerShdw blurRad="38100" dist="38100" dir="2700000" algn="tl">
                    <a:srgbClr val="000000">
                      <a:alpha val="43137"/>
                    </a:srgbClr>
                  </a:outerShdw>
                </a:effectLst>
                <a:latin typeface="Trebuchet MS" panose="020B0603020202020204" pitchFamily="34" charset="0"/>
              </a:rPr>
              <a:t>Ênfases da semana</a:t>
            </a:r>
          </a:p>
        </p:txBody>
      </p:sp>
      <p:sp>
        <p:nvSpPr>
          <p:cNvPr id="14" name="Espaço Reservado para Conteúdo 13">
            <a:extLst>
              <a:ext uri="{FF2B5EF4-FFF2-40B4-BE49-F238E27FC236}">
                <a16:creationId xmlns:a16="http://schemas.microsoft.com/office/drawing/2014/main" id="{06DD10CE-A9F8-4AEB-B590-91A71E88C677}"/>
              </a:ext>
            </a:extLst>
          </p:cNvPr>
          <p:cNvSpPr>
            <a:spLocks noGrp="1"/>
          </p:cNvSpPr>
          <p:nvPr>
            <p:ph idx="1"/>
          </p:nvPr>
        </p:nvSpPr>
        <p:spPr>
          <a:xfrm>
            <a:off x="838200" y="2612571"/>
            <a:ext cx="10515600" cy="3564392"/>
          </a:xfrm>
        </p:spPr>
        <p:txBody>
          <a:bodyPr>
            <a:normAutofit/>
          </a:bodyPr>
          <a:lstStyle/>
          <a:p>
            <a:pPr marL="1143000" indent="-1143000">
              <a:buAutoNum type="arabicPeriod"/>
            </a:pPr>
            <a:r>
              <a:rPr lang="pt-BR" sz="6000" dirty="0">
                <a:latin typeface="Trebuchet MS" panose="020B0603020202020204" pitchFamily="34" charset="0"/>
              </a:rPr>
              <a:t>O Deus da aliança</a:t>
            </a:r>
          </a:p>
          <a:p>
            <a:pPr marL="1143000" indent="-1143000">
              <a:buAutoNum type="arabicPeriod"/>
            </a:pPr>
            <a:r>
              <a:rPr lang="pt-BR" sz="6000" dirty="0">
                <a:latin typeface="Trebuchet MS" panose="020B0603020202020204" pitchFamily="34" charset="0"/>
              </a:rPr>
              <a:t>Deus e outros títulos</a:t>
            </a:r>
          </a:p>
          <a:p>
            <a:pPr marL="1143000" indent="-1143000">
              <a:buAutoNum type="arabicPeriod"/>
            </a:pPr>
            <a:r>
              <a:rPr lang="pt-BR" sz="6000" dirty="0">
                <a:latin typeface="Trebuchet MS" panose="020B0603020202020204" pitchFamily="34" charset="0"/>
              </a:rPr>
              <a:t>Israel, o servo</a:t>
            </a:r>
          </a:p>
        </p:txBody>
      </p:sp>
    </p:spTree>
    <p:extLst>
      <p:ext uri="{BB962C8B-B14F-4D97-AF65-F5344CB8AC3E}">
        <p14:creationId xmlns:p14="http://schemas.microsoft.com/office/powerpoint/2010/main" val="69880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Imagem 11" descr="Ícone&#10;&#10;Descrição gerada automaticamente">
            <a:extLst>
              <a:ext uri="{FF2B5EF4-FFF2-40B4-BE49-F238E27FC236}">
                <a16:creationId xmlns:a16="http://schemas.microsoft.com/office/drawing/2014/main" id="{497572DC-FF0A-45C4-BCEC-02DE36D7E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746045" y="2801382"/>
            <a:ext cx="4058521" cy="2282917"/>
          </a:xfrm>
          <a:prstGeom prst="rect">
            <a:avLst/>
          </a:prstGeom>
        </p:spPr>
      </p:pic>
      <p:sp>
        <p:nvSpPr>
          <p:cNvPr id="13" name="Título 12">
            <a:extLst>
              <a:ext uri="{FF2B5EF4-FFF2-40B4-BE49-F238E27FC236}">
                <a16:creationId xmlns:a16="http://schemas.microsoft.com/office/drawing/2014/main" id="{CA484ABA-099A-4B65-9DCF-6CCAB705B7CB}"/>
              </a:ext>
            </a:extLst>
          </p:cNvPr>
          <p:cNvSpPr>
            <a:spLocks noGrp="1"/>
          </p:cNvSpPr>
          <p:nvPr>
            <p:ph type="title"/>
          </p:nvPr>
        </p:nvSpPr>
        <p:spPr>
          <a:xfrm>
            <a:off x="4136571" y="2161267"/>
            <a:ext cx="7279574" cy="2052238"/>
          </a:xfrm>
        </p:spPr>
        <p:txBody>
          <a:bodyPr>
            <a:normAutofit fontScale="90000"/>
          </a:bodyPr>
          <a:lstStyle/>
          <a:p>
            <a:r>
              <a:rPr lang="pt-BR" sz="7200" dirty="0">
                <a:latin typeface="Trebuchet MS" panose="020B0603020202020204" pitchFamily="34" charset="0"/>
              </a:rPr>
              <a:t>1. O Deus da aliança</a:t>
            </a:r>
          </a:p>
        </p:txBody>
      </p:sp>
    </p:spTree>
    <p:extLst>
      <p:ext uri="{BB962C8B-B14F-4D97-AF65-F5344CB8AC3E}">
        <p14:creationId xmlns:p14="http://schemas.microsoft.com/office/powerpoint/2010/main" val="42584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061107"/>
            <a:ext cx="11220451" cy="1121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Em Isaías 41:8 Deus disse que Israel era Seu servo e em Isaías 42:1 apresentou Seu servo. Quem é Ele?</a:t>
            </a:r>
            <a:endParaRPr sz="1234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519723" y="1411550"/>
            <a:ext cx="11225433" cy="7051776"/>
          </a:xfrm>
        </p:spPr>
        <p:txBody>
          <a:bodyPr>
            <a:normAutofit/>
          </a:bodyPr>
          <a:lstStyle/>
          <a:p>
            <a:pPr marL="0" indent="0" algn="just">
              <a:buNone/>
            </a:pPr>
            <a:r>
              <a:rPr lang="pt-BR" dirty="0">
                <a:latin typeface="Trebuchet MS" panose="020B0603020202020204" pitchFamily="34" charset="0"/>
              </a:rPr>
              <a:t>Existem dois tipos de referências a servos de Deus entremeadas em Isaías 41–53. Um servo é chamado de “Israel” ou “Jacó”, como vemos em Isaías 41:8; 44:1, 2, 21; 45:4; 48:20. Em virtude de Deus ter Se dirigido a Israel/Jacó no presente, fica claro que ele, Jacó, representava a nação que descende dele. Isso é confirmado pelo fato de que a redenção para o “Seu servo Jacó” é cumprida no momento em que ele sai de Babilônia (</a:t>
            </a:r>
            <a:r>
              <a:rPr lang="pt-BR" dirty="0" err="1">
                <a:latin typeface="Trebuchet MS" panose="020B0603020202020204" pitchFamily="34" charset="0"/>
              </a:rPr>
              <a:t>Is</a:t>
            </a:r>
            <a:r>
              <a:rPr lang="pt-BR" dirty="0">
                <a:latin typeface="Trebuchet MS" panose="020B0603020202020204" pitchFamily="34" charset="0"/>
              </a:rPr>
              <a:t> 48:20).</a:t>
            </a:r>
          </a:p>
        </p:txBody>
      </p:sp>
    </p:spTree>
    <p:extLst>
      <p:ext uri="{BB962C8B-B14F-4D97-AF65-F5344CB8AC3E}">
        <p14:creationId xmlns:p14="http://schemas.microsoft.com/office/powerpoint/2010/main" val="235571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2126579" y="1531694"/>
            <a:ext cx="9890901" cy="7873849"/>
          </a:xfrm>
        </p:spPr>
        <p:txBody>
          <a:bodyPr>
            <a:normAutofit/>
          </a:bodyPr>
          <a:lstStyle/>
          <a:p>
            <a:pPr marL="0" indent="0" algn="just">
              <a:buNone/>
            </a:pPr>
            <a:r>
              <a:rPr lang="pt-BR" dirty="0">
                <a:latin typeface="Trebuchet MS" panose="020B0603020202020204" pitchFamily="34" charset="0"/>
              </a:rPr>
              <a:t>Em outros casos, como em Isaías 42:1; 50:10; 52:13; 53:11, o servo de Deus não é nomeado. Ao ser mencionado pela primeira vez, em Isaías 42:1, </a:t>
            </a:r>
            <a:r>
              <a:rPr lang="pt-BR" dirty="0">
                <a:solidFill>
                  <a:srgbClr val="FF0000"/>
                </a:solidFill>
                <a:latin typeface="Trebuchet MS" panose="020B0603020202020204" pitchFamily="34" charset="0"/>
              </a:rPr>
              <a:t>Sua identidade não é imediatamente aparente</a:t>
            </a:r>
            <a:r>
              <a:rPr lang="pt-BR" dirty="0">
                <a:latin typeface="Trebuchet MS" panose="020B0603020202020204" pitchFamily="34" charset="0"/>
              </a:rPr>
              <a:t>. Contudo, à medida que Isaías apresenta o perfil desse Servo em passagens posteriores, ­torna-se claro que Ele é Alguém que restaura as tribos de Jacó (Israel) a Deus (</a:t>
            </a:r>
            <a:r>
              <a:rPr lang="pt-BR" dirty="0" err="1">
                <a:latin typeface="Trebuchet MS" panose="020B0603020202020204" pitchFamily="34" charset="0"/>
              </a:rPr>
              <a:t>Is</a:t>
            </a:r>
            <a:r>
              <a:rPr lang="pt-BR" dirty="0">
                <a:latin typeface="Trebuchet MS" panose="020B0603020202020204" pitchFamily="34" charset="0"/>
              </a:rPr>
              <a:t> 49:5, 6) e que morre de modo sacrifical em favor dos pecadores (</a:t>
            </a:r>
            <a:r>
              <a:rPr lang="pt-BR" dirty="0" err="1">
                <a:latin typeface="Trebuchet MS" panose="020B0603020202020204" pitchFamily="34" charset="0"/>
              </a:rPr>
              <a:t>Is</a:t>
            </a:r>
            <a:r>
              <a:rPr lang="pt-BR" dirty="0">
                <a:latin typeface="Trebuchet MS" panose="020B0603020202020204" pitchFamily="34" charset="0"/>
              </a:rPr>
              <a:t> 52:13–53:12). Portanto, esse último Servo não pode ser o mesmo que a nação. Sendo assim, evidentemente Isaías falou de dois servos de Deus. Um é coletivo (a nação) e o outro é um indivíduo.</a:t>
            </a:r>
            <a:endParaRPr lang="pt-BR" sz="9600" dirty="0">
              <a:solidFill>
                <a:srgbClr val="FF0000"/>
              </a:solidFill>
              <a:latin typeface="Trebuchet MS" panose="020B0603020202020204" pitchFamily="34" charset="0"/>
            </a:endParaRPr>
          </a:p>
        </p:txBody>
      </p:sp>
      <p:pic>
        <p:nvPicPr>
          <p:cNvPr id="6" name="Imagem" descr="Imagem">
            <a:extLst>
              <a:ext uri="{FF2B5EF4-FFF2-40B4-BE49-F238E27FC236}">
                <a16:creationId xmlns:a16="http://schemas.microsoft.com/office/drawing/2014/main" id="{2D12A014-C721-4837-B442-23B15EF5C80A}"/>
              </a:ext>
            </a:extLst>
          </p:cNvPr>
          <p:cNvPicPr>
            <a:picLocks noChangeAspect="1"/>
          </p:cNvPicPr>
          <p:nvPr/>
        </p:nvPicPr>
        <p:blipFill>
          <a:blip r:embed="rId3"/>
          <a:srcRect l="8147" t="3423" r="8181" b="3166"/>
          <a:stretch>
            <a:fillRect/>
          </a:stretch>
        </p:blipFill>
        <p:spPr>
          <a:xfrm>
            <a:off x="174520" y="-566068"/>
            <a:ext cx="1777539" cy="3137818"/>
          </a:xfrm>
          <a:custGeom>
            <a:avLst/>
            <a:gdLst/>
            <a:ahLst/>
            <a:cxnLst>
              <a:cxn ang="0">
                <a:pos x="wd2" y="hd2"/>
              </a:cxn>
              <a:cxn ang="5400000">
                <a:pos x="wd2" y="hd2"/>
              </a:cxn>
              <a:cxn ang="10800000">
                <a:pos x="wd2" y="hd2"/>
              </a:cxn>
              <a:cxn ang="16200000">
                <a:pos x="wd2" y="hd2"/>
              </a:cxn>
            </a:cxnLst>
            <a:rect l="0" t="0" r="r" b="b"/>
            <a:pathLst>
              <a:path w="21572" h="21560" extrusionOk="0">
                <a:moveTo>
                  <a:pt x="5918" y="0"/>
                </a:moveTo>
                <a:lnTo>
                  <a:pt x="5922" y="1957"/>
                </a:lnTo>
                <a:cubicBezTo>
                  <a:pt x="5927" y="4507"/>
                  <a:pt x="6196" y="8739"/>
                  <a:pt x="6438" y="10100"/>
                </a:cubicBezTo>
                <a:cubicBezTo>
                  <a:pt x="6502" y="10461"/>
                  <a:pt x="6558" y="10858"/>
                  <a:pt x="6562" y="10984"/>
                </a:cubicBezTo>
                <a:lnTo>
                  <a:pt x="6570" y="11213"/>
                </a:lnTo>
                <a:lnTo>
                  <a:pt x="6142" y="11206"/>
                </a:lnTo>
                <a:cubicBezTo>
                  <a:pt x="5593" y="11200"/>
                  <a:pt x="5446" y="11113"/>
                  <a:pt x="5327" y="10726"/>
                </a:cubicBezTo>
                <a:cubicBezTo>
                  <a:pt x="5209" y="10338"/>
                  <a:pt x="5046" y="7900"/>
                  <a:pt x="4919" y="4543"/>
                </a:cubicBezTo>
                <a:cubicBezTo>
                  <a:pt x="4866" y="3131"/>
                  <a:pt x="4794" y="1581"/>
                  <a:pt x="4759" y="1100"/>
                </a:cubicBezTo>
                <a:cubicBezTo>
                  <a:pt x="4696" y="233"/>
                  <a:pt x="4695" y="228"/>
                  <a:pt x="4444" y="174"/>
                </a:cubicBezTo>
                <a:cubicBezTo>
                  <a:pt x="4305" y="144"/>
                  <a:pt x="4103" y="134"/>
                  <a:pt x="4000" y="152"/>
                </a:cubicBezTo>
                <a:cubicBezTo>
                  <a:pt x="3829" y="183"/>
                  <a:pt x="3812" y="253"/>
                  <a:pt x="3816" y="966"/>
                </a:cubicBezTo>
                <a:cubicBezTo>
                  <a:pt x="3818" y="1395"/>
                  <a:pt x="3862" y="2017"/>
                  <a:pt x="3912" y="2346"/>
                </a:cubicBezTo>
                <a:cubicBezTo>
                  <a:pt x="4077" y="3439"/>
                  <a:pt x="4211" y="4808"/>
                  <a:pt x="4316" y="6423"/>
                </a:cubicBezTo>
                <a:cubicBezTo>
                  <a:pt x="4373" y="7301"/>
                  <a:pt x="4508" y="8506"/>
                  <a:pt x="4612" y="9102"/>
                </a:cubicBezTo>
                <a:cubicBezTo>
                  <a:pt x="4950" y="11033"/>
                  <a:pt x="4943" y="10984"/>
                  <a:pt x="4795" y="11054"/>
                </a:cubicBezTo>
                <a:cubicBezTo>
                  <a:pt x="4721" y="11089"/>
                  <a:pt x="4459" y="11126"/>
                  <a:pt x="4212" y="11136"/>
                </a:cubicBezTo>
                <a:cubicBezTo>
                  <a:pt x="3839" y="11151"/>
                  <a:pt x="3760" y="11175"/>
                  <a:pt x="3760" y="11269"/>
                </a:cubicBezTo>
                <a:cubicBezTo>
                  <a:pt x="3760" y="11357"/>
                  <a:pt x="3857" y="11394"/>
                  <a:pt x="4164" y="11430"/>
                </a:cubicBezTo>
                <a:cubicBezTo>
                  <a:pt x="4812" y="11506"/>
                  <a:pt x="5067" y="11599"/>
                  <a:pt x="5067" y="11756"/>
                </a:cubicBezTo>
                <a:cubicBezTo>
                  <a:pt x="5067" y="11872"/>
                  <a:pt x="4989" y="11912"/>
                  <a:pt x="4616" y="11982"/>
                </a:cubicBezTo>
                <a:cubicBezTo>
                  <a:pt x="4027" y="12094"/>
                  <a:pt x="3912" y="12138"/>
                  <a:pt x="3912" y="12263"/>
                </a:cubicBezTo>
                <a:cubicBezTo>
                  <a:pt x="3912" y="12366"/>
                  <a:pt x="4185" y="12453"/>
                  <a:pt x="4735" y="12521"/>
                </a:cubicBezTo>
                <a:cubicBezTo>
                  <a:pt x="4885" y="12539"/>
                  <a:pt x="5128" y="12580"/>
                  <a:pt x="5275" y="12611"/>
                </a:cubicBezTo>
                <a:cubicBezTo>
                  <a:pt x="5490" y="12658"/>
                  <a:pt x="5519" y="12684"/>
                  <a:pt x="5423" y="12749"/>
                </a:cubicBezTo>
                <a:cubicBezTo>
                  <a:pt x="5358" y="12794"/>
                  <a:pt x="5158" y="12846"/>
                  <a:pt x="4983" y="12867"/>
                </a:cubicBezTo>
                <a:cubicBezTo>
                  <a:pt x="3807" y="13009"/>
                  <a:pt x="3258" y="13368"/>
                  <a:pt x="3976" y="13523"/>
                </a:cubicBezTo>
                <a:cubicBezTo>
                  <a:pt x="4143" y="13559"/>
                  <a:pt x="4216" y="13619"/>
                  <a:pt x="4216" y="13720"/>
                </a:cubicBezTo>
                <a:cubicBezTo>
                  <a:pt x="4216" y="14016"/>
                  <a:pt x="3888" y="14292"/>
                  <a:pt x="2853" y="14873"/>
                </a:cubicBezTo>
                <a:cubicBezTo>
                  <a:pt x="699" y="16080"/>
                  <a:pt x="-4" y="16878"/>
                  <a:pt x="0" y="18107"/>
                </a:cubicBezTo>
                <a:cubicBezTo>
                  <a:pt x="2" y="18969"/>
                  <a:pt x="392" y="19664"/>
                  <a:pt x="1195" y="20238"/>
                </a:cubicBezTo>
                <a:cubicBezTo>
                  <a:pt x="1719" y="20613"/>
                  <a:pt x="3387" y="21252"/>
                  <a:pt x="4316" y="21432"/>
                </a:cubicBezTo>
                <a:cubicBezTo>
                  <a:pt x="5045" y="21574"/>
                  <a:pt x="6041" y="21600"/>
                  <a:pt x="6801" y="21498"/>
                </a:cubicBezTo>
                <a:cubicBezTo>
                  <a:pt x="7060" y="21463"/>
                  <a:pt x="7679" y="21323"/>
                  <a:pt x="8176" y="21188"/>
                </a:cubicBezTo>
                <a:cubicBezTo>
                  <a:pt x="10285" y="20617"/>
                  <a:pt x="11978" y="19261"/>
                  <a:pt x="11976" y="18140"/>
                </a:cubicBezTo>
                <a:cubicBezTo>
                  <a:pt x="11975" y="17214"/>
                  <a:pt x="11321" y="16471"/>
                  <a:pt x="9715" y="15573"/>
                </a:cubicBezTo>
                <a:cubicBezTo>
                  <a:pt x="8615" y="14958"/>
                  <a:pt x="8056" y="14514"/>
                  <a:pt x="7772" y="14027"/>
                </a:cubicBezTo>
                <a:cubicBezTo>
                  <a:pt x="7597" y="13728"/>
                  <a:pt x="7382" y="13666"/>
                  <a:pt x="7285" y="13887"/>
                </a:cubicBezTo>
                <a:cubicBezTo>
                  <a:pt x="7205" y="14068"/>
                  <a:pt x="7304" y="14338"/>
                  <a:pt x="7581" y="14699"/>
                </a:cubicBezTo>
                <a:cubicBezTo>
                  <a:pt x="7924" y="15145"/>
                  <a:pt x="8259" y="15396"/>
                  <a:pt x="8795" y="15602"/>
                </a:cubicBezTo>
                <a:cubicBezTo>
                  <a:pt x="9515" y="15879"/>
                  <a:pt x="10373" y="16417"/>
                  <a:pt x="10730" y="16819"/>
                </a:cubicBezTo>
                <a:cubicBezTo>
                  <a:pt x="11354" y="17521"/>
                  <a:pt x="11350" y="18669"/>
                  <a:pt x="10722" y="19394"/>
                </a:cubicBezTo>
                <a:cubicBezTo>
                  <a:pt x="10302" y="19878"/>
                  <a:pt x="8912" y="20682"/>
                  <a:pt x="8128" y="20894"/>
                </a:cubicBezTo>
                <a:cubicBezTo>
                  <a:pt x="6945" y="21215"/>
                  <a:pt x="5494" y="21310"/>
                  <a:pt x="4544" y="21127"/>
                </a:cubicBezTo>
                <a:cubicBezTo>
                  <a:pt x="3541" y="20935"/>
                  <a:pt x="1721" y="20125"/>
                  <a:pt x="1191" y="19638"/>
                </a:cubicBezTo>
                <a:cubicBezTo>
                  <a:pt x="837" y="19312"/>
                  <a:pt x="704" y="18899"/>
                  <a:pt x="703" y="18102"/>
                </a:cubicBezTo>
                <a:cubicBezTo>
                  <a:pt x="701" y="16849"/>
                  <a:pt x="1112" y="16356"/>
                  <a:pt x="2961" y="15380"/>
                </a:cubicBezTo>
                <a:cubicBezTo>
                  <a:pt x="4220" y="14716"/>
                  <a:pt x="4477" y="14512"/>
                  <a:pt x="4675" y="14030"/>
                </a:cubicBezTo>
                <a:cubicBezTo>
                  <a:pt x="4756" y="13832"/>
                  <a:pt x="4876" y="13635"/>
                  <a:pt x="4939" y="13591"/>
                </a:cubicBezTo>
                <a:cubicBezTo>
                  <a:pt x="5031" y="13528"/>
                  <a:pt x="5433" y="13517"/>
                  <a:pt x="6985" y="13532"/>
                </a:cubicBezTo>
                <a:cubicBezTo>
                  <a:pt x="8719" y="13548"/>
                  <a:pt x="8940" y="13539"/>
                  <a:pt x="9099" y="13450"/>
                </a:cubicBezTo>
                <a:cubicBezTo>
                  <a:pt x="9267" y="13355"/>
                  <a:pt x="9265" y="13346"/>
                  <a:pt x="9099" y="13251"/>
                </a:cubicBezTo>
                <a:cubicBezTo>
                  <a:pt x="8959" y="13171"/>
                  <a:pt x="8689" y="13145"/>
                  <a:pt x="7748" y="13122"/>
                </a:cubicBezTo>
                <a:cubicBezTo>
                  <a:pt x="7102" y="13107"/>
                  <a:pt x="6570" y="13070"/>
                  <a:pt x="6570" y="13043"/>
                </a:cubicBezTo>
                <a:cubicBezTo>
                  <a:pt x="6570" y="13015"/>
                  <a:pt x="6801" y="12946"/>
                  <a:pt x="7077" y="12885"/>
                </a:cubicBezTo>
                <a:cubicBezTo>
                  <a:pt x="8349" y="12605"/>
                  <a:pt x="8668" y="12462"/>
                  <a:pt x="8416" y="12290"/>
                </a:cubicBezTo>
                <a:cubicBezTo>
                  <a:pt x="8340" y="12237"/>
                  <a:pt x="8075" y="12211"/>
                  <a:pt x="7617" y="12211"/>
                </a:cubicBezTo>
                <a:cubicBezTo>
                  <a:pt x="7241" y="12211"/>
                  <a:pt x="6906" y="12187"/>
                  <a:pt x="6873" y="12156"/>
                </a:cubicBezTo>
                <a:cubicBezTo>
                  <a:pt x="6840" y="12126"/>
                  <a:pt x="7213" y="11985"/>
                  <a:pt x="7700" y="11846"/>
                </a:cubicBezTo>
                <a:cubicBezTo>
                  <a:pt x="8188" y="11706"/>
                  <a:pt x="8653" y="11549"/>
                  <a:pt x="8727" y="11498"/>
                </a:cubicBezTo>
                <a:cubicBezTo>
                  <a:pt x="8945" y="11348"/>
                  <a:pt x="8661" y="11242"/>
                  <a:pt x="7872" y="11179"/>
                </a:cubicBezTo>
                <a:cubicBezTo>
                  <a:pt x="7492" y="11148"/>
                  <a:pt x="7152" y="11105"/>
                  <a:pt x="7117" y="11082"/>
                </a:cubicBezTo>
                <a:cubicBezTo>
                  <a:pt x="7044" y="11033"/>
                  <a:pt x="6635" y="6803"/>
                  <a:pt x="6506" y="4740"/>
                </a:cubicBezTo>
                <a:cubicBezTo>
                  <a:pt x="6457" y="3941"/>
                  <a:pt x="6431" y="2555"/>
                  <a:pt x="6446" y="1661"/>
                </a:cubicBezTo>
                <a:lnTo>
                  <a:pt x="6474" y="36"/>
                </a:lnTo>
                <a:lnTo>
                  <a:pt x="6194" y="18"/>
                </a:lnTo>
                <a:lnTo>
                  <a:pt x="5918" y="0"/>
                </a:lnTo>
                <a:close/>
                <a:moveTo>
                  <a:pt x="17591" y="57"/>
                </a:moveTo>
                <a:cubicBezTo>
                  <a:pt x="17573" y="46"/>
                  <a:pt x="17552" y="58"/>
                  <a:pt x="17531" y="93"/>
                </a:cubicBezTo>
                <a:cubicBezTo>
                  <a:pt x="17376" y="364"/>
                  <a:pt x="17388" y="5517"/>
                  <a:pt x="17547" y="7163"/>
                </a:cubicBezTo>
                <a:cubicBezTo>
                  <a:pt x="17623" y="7947"/>
                  <a:pt x="17717" y="9230"/>
                  <a:pt x="17751" y="10014"/>
                </a:cubicBezTo>
                <a:cubicBezTo>
                  <a:pt x="17786" y="10798"/>
                  <a:pt x="17852" y="11478"/>
                  <a:pt x="17903" y="11523"/>
                </a:cubicBezTo>
                <a:cubicBezTo>
                  <a:pt x="17976" y="11587"/>
                  <a:pt x="18014" y="11576"/>
                  <a:pt x="18090" y="11466"/>
                </a:cubicBezTo>
                <a:cubicBezTo>
                  <a:pt x="18197" y="11310"/>
                  <a:pt x="18129" y="8471"/>
                  <a:pt x="17962" y="7421"/>
                </a:cubicBezTo>
                <a:cubicBezTo>
                  <a:pt x="17773" y="6055"/>
                  <a:pt x="17654" y="3641"/>
                  <a:pt x="17719" y="2475"/>
                </a:cubicBezTo>
                <a:cubicBezTo>
                  <a:pt x="17786" y="1265"/>
                  <a:pt x="17718" y="132"/>
                  <a:pt x="17591" y="57"/>
                </a:cubicBezTo>
                <a:close/>
                <a:moveTo>
                  <a:pt x="16528" y="138"/>
                </a:moveTo>
                <a:cubicBezTo>
                  <a:pt x="16504" y="143"/>
                  <a:pt x="16479" y="169"/>
                  <a:pt x="16448" y="213"/>
                </a:cubicBezTo>
                <a:cubicBezTo>
                  <a:pt x="16354" y="350"/>
                  <a:pt x="16329" y="9013"/>
                  <a:pt x="16420" y="10432"/>
                </a:cubicBezTo>
                <a:cubicBezTo>
                  <a:pt x="16468" y="11196"/>
                  <a:pt x="16521" y="11468"/>
                  <a:pt x="16612" y="11468"/>
                </a:cubicBezTo>
                <a:cubicBezTo>
                  <a:pt x="16829" y="11468"/>
                  <a:pt x="16854" y="11319"/>
                  <a:pt x="16760" y="10514"/>
                </a:cubicBezTo>
                <a:cubicBezTo>
                  <a:pt x="16710" y="10082"/>
                  <a:pt x="16676" y="7597"/>
                  <a:pt x="16684" y="4993"/>
                </a:cubicBezTo>
                <a:cubicBezTo>
                  <a:pt x="16692" y="2389"/>
                  <a:pt x="16660" y="225"/>
                  <a:pt x="16612" y="181"/>
                </a:cubicBezTo>
                <a:cubicBezTo>
                  <a:pt x="16578" y="149"/>
                  <a:pt x="16552" y="133"/>
                  <a:pt x="16528" y="138"/>
                </a:cubicBezTo>
                <a:close/>
                <a:moveTo>
                  <a:pt x="15641" y="11649"/>
                </a:moveTo>
                <a:cubicBezTo>
                  <a:pt x="15469" y="11660"/>
                  <a:pt x="15453" y="11692"/>
                  <a:pt x="15453" y="11747"/>
                </a:cubicBezTo>
                <a:cubicBezTo>
                  <a:pt x="15453" y="11878"/>
                  <a:pt x="15694" y="12039"/>
                  <a:pt x="15909" y="12039"/>
                </a:cubicBezTo>
                <a:cubicBezTo>
                  <a:pt x="16213" y="12039"/>
                  <a:pt x="16139" y="12157"/>
                  <a:pt x="15781" y="12242"/>
                </a:cubicBezTo>
                <a:cubicBezTo>
                  <a:pt x="15425" y="12327"/>
                  <a:pt x="15413" y="12336"/>
                  <a:pt x="15589" y="12410"/>
                </a:cubicBezTo>
                <a:cubicBezTo>
                  <a:pt x="15692" y="12453"/>
                  <a:pt x="16113" y="12517"/>
                  <a:pt x="16520" y="12554"/>
                </a:cubicBezTo>
                <a:cubicBezTo>
                  <a:pt x="17192" y="12616"/>
                  <a:pt x="17592" y="12730"/>
                  <a:pt x="17387" y="12797"/>
                </a:cubicBezTo>
                <a:cubicBezTo>
                  <a:pt x="17343" y="12811"/>
                  <a:pt x="16919" y="12879"/>
                  <a:pt x="16440" y="12950"/>
                </a:cubicBezTo>
                <a:lnTo>
                  <a:pt x="15569" y="13079"/>
                </a:lnTo>
                <a:lnTo>
                  <a:pt x="15825" y="13299"/>
                </a:lnTo>
                <a:lnTo>
                  <a:pt x="16076" y="13518"/>
                </a:lnTo>
                <a:lnTo>
                  <a:pt x="17095" y="13536"/>
                </a:lnTo>
                <a:cubicBezTo>
                  <a:pt x="19676" y="13582"/>
                  <a:pt x="19669" y="13581"/>
                  <a:pt x="19669" y="13493"/>
                </a:cubicBezTo>
                <a:cubicBezTo>
                  <a:pt x="19669" y="13378"/>
                  <a:pt x="19423" y="13314"/>
                  <a:pt x="18662" y="13229"/>
                </a:cubicBezTo>
                <a:cubicBezTo>
                  <a:pt x="18305" y="13190"/>
                  <a:pt x="17971" y="13139"/>
                  <a:pt x="17923" y="13116"/>
                </a:cubicBezTo>
                <a:cubicBezTo>
                  <a:pt x="17874" y="13093"/>
                  <a:pt x="18157" y="12982"/>
                  <a:pt x="18546" y="12871"/>
                </a:cubicBezTo>
                <a:cubicBezTo>
                  <a:pt x="19626" y="12562"/>
                  <a:pt x="19625" y="12461"/>
                  <a:pt x="18558" y="12405"/>
                </a:cubicBezTo>
                <a:cubicBezTo>
                  <a:pt x="17679" y="12360"/>
                  <a:pt x="17608" y="12341"/>
                  <a:pt x="17763" y="12235"/>
                </a:cubicBezTo>
                <a:cubicBezTo>
                  <a:pt x="17831" y="12189"/>
                  <a:pt x="17954" y="12154"/>
                  <a:pt x="18034" y="12154"/>
                </a:cubicBezTo>
                <a:cubicBezTo>
                  <a:pt x="18114" y="12154"/>
                  <a:pt x="18398" y="12099"/>
                  <a:pt x="18670" y="12032"/>
                </a:cubicBezTo>
                <a:cubicBezTo>
                  <a:pt x="19012" y="11949"/>
                  <a:pt x="19169" y="11877"/>
                  <a:pt x="19169" y="11803"/>
                </a:cubicBezTo>
                <a:cubicBezTo>
                  <a:pt x="19169" y="11712"/>
                  <a:pt x="19086" y="11697"/>
                  <a:pt x="18638" y="11697"/>
                </a:cubicBezTo>
                <a:cubicBezTo>
                  <a:pt x="18348" y="11696"/>
                  <a:pt x="17515" y="11681"/>
                  <a:pt x="16784" y="11663"/>
                </a:cubicBezTo>
                <a:cubicBezTo>
                  <a:pt x="16143" y="11648"/>
                  <a:pt x="15814" y="11639"/>
                  <a:pt x="15641" y="11649"/>
                </a:cubicBezTo>
                <a:close/>
                <a:moveTo>
                  <a:pt x="16168" y="13749"/>
                </a:moveTo>
                <a:cubicBezTo>
                  <a:pt x="15994" y="13749"/>
                  <a:pt x="15254" y="14651"/>
                  <a:pt x="14814" y="15405"/>
                </a:cubicBezTo>
                <a:cubicBezTo>
                  <a:pt x="14065" y="16687"/>
                  <a:pt x="13795" y="17701"/>
                  <a:pt x="13946" y="18688"/>
                </a:cubicBezTo>
                <a:cubicBezTo>
                  <a:pt x="14171" y="20152"/>
                  <a:pt x="14783" y="20779"/>
                  <a:pt x="16256" y="21055"/>
                </a:cubicBezTo>
                <a:cubicBezTo>
                  <a:pt x="16394" y="21081"/>
                  <a:pt x="16936" y="21094"/>
                  <a:pt x="17463" y="21084"/>
                </a:cubicBezTo>
                <a:cubicBezTo>
                  <a:pt x="18329" y="21067"/>
                  <a:pt x="18489" y="21046"/>
                  <a:pt x="19073" y="20871"/>
                </a:cubicBezTo>
                <a:cubicBezTo>
                  <a:pt x="19900" y="20622"/>
                  <a:pt x="20860" y="20082"/>
                  <a:pt x="21227" y="19656"/>
                </a:cubicBezTo>
                <a:cubicBezTo>
                  <a:pt x="21500" y="19338"/>
                  <a:pt x="21512" y="19285"/>
                  <a:pt x="21555" y="18290"/>
                </a:cubicBezTo>
                <a:cubicBezTo>
                  <a:pt x="21596" y="17353"/>
                  <a:pt x="21577" y="17179"/>
                  <a:pt x="21339" y="16444"/>
                </a:cubicBezTo>
                <a:cubicBezTo>
                  <a:pt x="21088" y="15671"/>
                  <a:pt x="20587" y="14723"/>
                  <a:pt x="20220" y="14319"/>
                </a:cubicBezTo>
                <a:cubicBezTo>
                  <a:pt x="20042" y="14124"/>
                  <a:pt x="19603" y="13862"/>
                  <a:pt x="19453" y="13862"/>
                </a:cubicBezTo>
                <a:cubicBezTo>
                  <a:pt x="19213" y="13862"/>
                  <a:pt x="19413" y="14297"/>
                  <a:pt x="19925" y="14889"/>
                </a:cubicBezTo>
                <a:cubicBezTo>
                  <a:pt x="20560" y="15624"/>
                  <a:pt x="20807" y="16090"/>
                  <a:pt x="21020" y="16941"/>
                </a:cubicBezTo>
                <a:cubicBezTo>
                  <a:pt x="21304" y="18077"/>
                  <a:pt x="21173" y="19181"/>
                  <a:pt x="20688" y="19722"/>
                </a:cubicBezTo>
                <a:cubicBezTo>
                  <a:pt x="20412" y="20029"/>
                  <a:pt x="19400" y="20545"/>
                  <a:pt x="18694" y="20742"/>
                </a:cubicBezTo>
                <a:cubicBezTo>
                  <a:pt x="18179" y="20886"/>
                  <a:pt x="18004" y="20905"/>
                  <a:pt x="17159" y="20905"/>
                </a:cubicBezTo>
                <a:cubicBezTo>
                  <a:pt x="16330" y="20905"/>
                  <a:pt x="16158" y="20887"/>
                  <a:pt x="15825" y="20769"/>
                </a:cubicBezTo>
                <a:cubicBezTo>
                  <a:pt x="15240" y="20563"/>
                  <a:pt x="14975" y="20281"/>
                  <a:pt x="14634" y="19500"/>
                </a:cubicBezTo>
                <a:cubicBezTo>
                  <a:pt x="14351" y="18851"/>
                  <a:pt x="14330" y="18740"/>
                  <a:pt x="14378" y="18111"/>
                </a:cubicBezTo>
                <a:cubicBezTo>
                  <a:pt x="14460" y="17051"/>
                  <a:pt x="15131" y="15377"/>
                  <a:pt x="15909" y="14430"/>
                </a:cubicBezTo>
                <a:cubicBezTo>
                  <a:pt x="16248" y="14001"/>
                  <a:pt x="16346" y="13749"/>
                  <a:pt x="16168" y="13749"/>
                </a:cubicBezTo>
                <a:close/>
                <a:moveTo>
                  <a:pt x="17175" y="14125"/>
                </a:moveTo>
                <a:cubicBezTo>
                  <a:pt x="17083" y="14093"/>
                  <a:pt x="16512" y="15013"/>
                  <a:pt x="16408" y="15362"/>
                </a:cubicBezTo>
                <a:cubicBezTo>
                  <a:pt x="16373" y="15480"/>
                  <a:pt x="16259" y="15735"/>
                  <a:pt x="16152" y="15926"/>
                </a:cubicBezTo>
                <a:cubicBezTo>
                  <a:pt x="16013" y="16174"/>
                  <a:pt x="15956" y="16435"/>
                  <a:pt x="15956" y="16833"/>
                </a:cubicBezTo>
                <a:cubicBezTo>
                  <a:pt x="15956" y="17515"/>
                  <a:pt x="16034" y="17567"/>
                  <a:pt x="17055" y="17570"/>
                </a:cubicBezTo>
                <a:cubicBezTo>
                  <a:pt x="17471" y="17571"/>
                  <a:pt x="17783" y="17602"/>
                  <a:pt x="17907" y="17656"/>
                </a:cubicBezTo>
                <a:cubicBezTo>
                  <a:pt x="18119" y="17747"/>
                  <a:pt x="18830" y="17769"/>
                  <a:pt x="19049" y="17690"/>
                </a:cubicBezTo>
                <a:cubicBezTo>
                  <a:pt x="19252" y="17617"/>
                  <a:pt x="19356" y="17220"/>
                  <a:pt x="19361" y="16491"/>
                </a:cubicBezTo>
                <a:cubicBezTo>
                  <a:pt x="19366" y="15846"/>
                  <a:pt x="19342" y="15750"/>
                  <a:pt x="18758" y="14475"/>
                </a:cubicBezTo>
                <a:cubicBezTo>
                  <a:pt x="18704" y="14357"/>
                  <a:pt x="18615" y="14263"/>
                  <a:pt x="18562" y="14263"/>
                </a:cubicBezTo>
                <a:cubicBezTo>
                  <a:pt x="18412" y="14263"/>
                  <a:pt x="18447" y="14717"/>
                  <a:pt x="18626" y="15093"/>
                </a:cubicBezTo>
                <a:cubicBezTo>
                  <a:pt x="18973" y="15821"/>
                  <a:pt x="19061" y="16137"/>
                  <a:pt x="19065" y="16704"/>
                </a:cubicBezTo>
                <a:cubicBezTo>
                  <a:pt x="19067" y="17028"/>
                  <a:pt x="19019" y="17342"/>
                  <a:pt x="18962" y="17403"/>
                </a:cubicBezTo>
                <a:cubicBezTo>
                  <a:pt x="18826" y="17546"/>
                  <a:pt x="18360" y="17548"/>
                  <a:pt x="18050" y="17405"/>
                </a:cubicBezTo>
                <a:lnTo>
                  <a:pt x="17815" y="17294"/>
                </a:lnTo>
                <a:lnTo>
                  <a:pt x="18038" y="17030"/>
                </a:lnTo>
                <a:cubicBezTo>
                  <a:pt x="18515" y="16473"/>
                  <a:pt x="18129" y="15996"/>
                  <a:pt x="17455" y="16306"/>
                </a:cubicBezTo>
                <a:cubicBezTo>
                  <a:pt x="17283" y="16385"/>
                  <a:pt x="17218" y="16486"/>
                  <a:pt x="17183" y="16724"/>
                </a:cubicBezTo>
                <a:cubicBezTo>
                  <a:pt x="17158" y="16898"/>
                  <a:pt x="17189" y="17092"/>
                  <a:pt x="17247" y="17154"/>
                </a:cubicBezTo>
                <a:cubicBezTo>
                  <a:pt x="17325" y="17236"/>
                  <a:pt x="17318" y="17285"/>
                  <a:pt x="17235" y="17333"/>
                </a:cubicBezTo>
                <a:cubicBezTo>
                  <a:pt x="16902" y="17522"/>
                  <a:pt x="16256" y="17260"/>
                  <a:pt x="16256" y="16937"/>
                </a:cubicBezTo>
                <a:cubicBezTo>
                  <a:pt x="16256" y="16627"/>
                  <a:pt x="16764" y="15228"/>
                  <a:pt x="17011" y="14855"/>
                </a:cubicBezTo>
                <a:cubicBezTo>
                  <a:pt x="17264" y="14472"/>
                  <a:pt x="17329" y="14179"/>
                  <a:pt x="17175" y="14125"/>
                </a:cubicBezTo>
                <a:close/>
                <a:moveTo>
                  <a:pt x="5399" y="14389"/>
                </a:moveTo>
                <a:cubicBezTo>
                  <a:pt x="5249" y="14415"/>
                  <a:pt x="5166" y="14551"/>
                  <a:pt x="5107" y="14837"/>
                </a:cubicBezTo>
                <a:cubicBezTo>
                  <a:pt x="5012" y="15292"/>
                  <a:pt x="4499" y="15880"/>
                  <a:pt x="3720" y="16421"/>
                </a:cubicBezTo>
                <a:cubicBezTo>
                  <a:pt x="3057" y="16881"/>
                  <a:pt x="2734" y="17290"/>
                  <a:pt x="2641" y="17794"/>
                </a:cubicBezTo>
                <a:cubicBezTo>
                  <a:pt x="2493" y="18602"/>
                  <a:pt x="3262" y="19047"/>
                  <a:pt x="4815" y="19050"/>
                </a:cubicBezTo>
                <a:cubicBezTo>
                  <a:pt x="5447" y="19051"/>
                  <a:pt x="5664" y="19080"/>
                  <a:pt x="6170" y="19224"/>
                </a:cubicBezTo>
                <a:cubicBezTo>
                  <a:pt x="6501" y="19317"/>
                  <a:pt x="6793" y="19394"/>
                  <a:pt x="6821" y="19394"/>
                </a:cubicBezTo>
                <a:cubicBezTo>
                  <a:pt x="6849" y="19394"/>
                  <a:pt x="7115" y="19317"/>
                  <a:pt x="7405" y="19222"/>
                </a:cubicBezTo>
                <a:cubicBezTo>
                  <a:pt x="8707" y="18798"/>
                  <a:pt x="9039" y="17976"/>
                  <a:pt x="8376" y="16840"/>
                </a:cubicBezTo>
                <a:cubicBezTo>
                  <a:pt x="8235" y="16598"/>
                  <a:pt x="8034" y="16336"/>
                  <a:pt x="7936" y="16258"/>
                </a:cubicBezTo>
                <a:cubicBezTo>
                  <a:pt x="7700" y="16070"/>
                  <a:pt x="7463" y="15703"/>
                  <a:pt x="7193" y="15120"/>
                </a:cubicBezTo>
                <a:cubicBezTo>
                  <a:pt x="6967" y="14632"/>
                  <a:pt x="6826" y="14548"/>
                  <a:pt x="6697" y="14819"/>
                </a:cubicBezTo>
                <a:cubicBezTo>
                  <a:pt x="6503" y="15224"/>
                  <a:pt x="6939" y="16154"/>
                  <a:pt x="7529" y="16593"/>
                </a:cubicBezTo>
                <a:cubicBezTo>
                  <a:pt x="8082" y="17005"/>
                  <a:pt x="8128" y="17090"/>
                  <a:pt x="8128" y="17736"/>
                </a:cubicBezTo>
                <a:cubicBezTo>
                  <a:pt x="8128" y="18267"/>
                  <a:pt x="8113" y="18305"/>
                  <a:pt x="7824" y="18532"/>
                </a:cubicBezTo>
                <a:cubicBezTo>
                  <a:pt x="7445" y="18829"/>
                  <a:pt x="6931" y="18982"/>
                  <a:pt x="6558" y="18907"/>
                </a:cubicBezTo>
                <a:cubicBezTo>
                  <a:pt x="6151" y="18825"/>
                  <a:pt x="6044" y="18687"/>
                  <a:pt x="6238" y="18498"/>
                </a:cubicBezTo>
                <a:cubicBezTo>
                  <a:pt x="6632" y="18119"/>
                  <a:pt x="6697" y="17501"/>
                  <a:pt x="6374" y="17249"/>
                </a:cubicBezTo>
                <a:cubicBezTo>
                  <a:pt x="6255" y="17157"/>
                  <a:pt x="6230" y="17156"/>
                  <a:pt x="5914" y="17260"/>
                </a:cubicBezTo>
                <a:cubicBezTo>
                  <a:pt x="5467" y="17409"/>
                  <a:pt x="5130" y="17795"/>
                  <a:pt x="5051" y="18254"/>
                </a:cubicBezTo>
                <a:cubicBezTo>
                  <a:pt x="4956" y="18804"/>
                  <a:pt x="4771" y="18873"/>
                  <a:pt x="4008" y="18652"/>
                </a:cubicBezTo>
                <a:cubicBezTo>
                  <a:pt x="3430" y="18485"/>
                  <a:pt x="3257" y="18300"/>
                  <a:pt x="3273" y="17876"/>
                </a:cubicBezTo>
                <a:cubicBezTo>
                  <a:pt x="3284" y="17588"/>
                  <a:pt x="3359" y="17437"/>
                  <a:pt x="3668" y="17086"/>
                </a:cubicBezTo>
                <a:cubicBezTo>
                  <a:pt x="3877" y="16849"/>
                  <a:pt x="4270" y="16510"/>
                  <a:pt x="4536" y="16331"/>
                </a:cubicBezTo>
                <a:cubicBezTo>
                  <a:pt x="5361" y="15777"/>
                  <a:pt x="6045" y="14500"/>
                  <a:pt x="5575" y="14398"/>
                </a:cubicBezTo>
                <a:cubicBezTo>
                  <a:pt x="5508" y="14383"/>
                  <a:pt x="5449" y="14380"/>
                  <a:pt x="5399" y="14389"/>
                </a:cubicBezTo>
                <a:close/>
              </a:path>
            </a:pathLst>
          </a:custGeom>
          <a:ln w="12700">
            <a:miter lim="400000"/>
          </a:ln>
        </p:spPr>
      </p:pic>
    </p:spTree>
    <p:extLst>
      <p:ext uri="{BB962C8B-B14F-4D97-AF65-F5344CB8AC3E}">
        <p14:creationId xmlns:p14="http://schemas.microsoft.com/office/powerpoint/2010/main" val="263705636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2402</Words>
  <Application>Microsoft Office PowerPoint</Application>
  <PresentationFormat>Widescreen</PresentationFormat>
  <Paragraphs>55</Paragraphs>
  <Slides>37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37</vt:i4>
      </vt:variant>
    </vt:vector>
  </HeadingPairs>
  <TitlesOfParts>
    <vt:vector size="42" baseType="lpstr">
      <vt:lpstr>Arial</vt:lpstr>
      <vt:lpstr>Calibri</vt:lpstr>
      <vt:lpstr>Calibri Light</vt:lpstr>
      <vt:lpstr>Trebuchet MS</vt:lpstr>
      <vt:lpstr>Tema do Office</vt:lpstr>
      <vt:lpstr>Apresentação do PowerPoint</vt:lpstr>
      <vt:lpstr>Lição 9</vt:lpstr>
      <vt:lpstr>Apresentação do PowerPoint</vt:lpstr>
      <vt:lpstr>Apresentação do PowerPoint</vt:lpstr>
      <vt:lpstr>Ênfases da semana</vt:lpstr>
      <vt:lpstr>1. O Deus da aliança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2. Deus e outros títulos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3. Israel, o servo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USEB - AES - Lucas Costa Viana</dc:creator>
  <cp:lastModifiedBy>USEB - AES - Lucas Costa Viana</cp:lastModifiedBy>
  <cp:revision>57</cp:revision>
  <dcterms:created xsi:type="dcterms:W3CDTF">2020-12-31T12:43:28Z</dcterms:created>
  <dcterms:modified xsi:type="dcterms:W3CDTF">2021-02-25T19:04:54Z</dcterms:modified>
</cp:coreProperties>
</file>