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7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79F"/>
    <a:srgbClr val="51423B"/>
    <a:srgbClr val="14A79D"/>
    <a:srgbClr val="12A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4EC24AC4-DF87-43CF-8D60-A9CB36FE2394}"/>
    <pc:docChg chg="modSld">
      <pc:chgData name="marcos aurelio gularte de castro" userId="67f50566e2aee3b4" providerId="LiveId" clId="{4EC24AC4-DF87-43CF-8D60-A9CB36FE2394}" dt="2019-05-27T16:24:45.964" v="14" actId="20577"/>
      <pc:docMkLst>
        <pc:docMk/>
      </pc:docMkLst>
      <pc:sldChg chg="modSp">
        <pc:chgData name="marcos aurelio gularte de castro" userId="67f50566e2aee3b4" providerId="LiveId" clId="{4EC24AC4-DF87-43CF-8D60-A9CB36FE2394}" dt="2019-05-27T16:23:42.719" v="5" actId="404"/>
        <pc:sldMkLst>
          <pc:docMk/>
          <pc:sldMk cId="2335945129" sldId="259"/>
        </pc:sldMkLst>
        <pc:spChg chg="mod">
          <ac:chgData name="marcos aurelio gularte de castro" userId="67f50566e2aee3b4" providerId="LiveId" clId="{4EC24AC4-DF87-43CF-8D60-A9CB36FE2394}" dt="2019-05-27T16:23:42.719" v="5" actId="404"/>
          <ac:spMkLst>
            <pc:docMk/>
            <pc:sldMk cId="2335945129" sldId="259"/>
            <ac:spMk id="3" creationId="{00000000-0000-0000-0000-000000000000}"/>
          </ac:spMkLst>
        </pc:spChg>
      </pc:sldChg>
      <pc:sldChg chg="modSp">
        <pc:chgData name="marcos aurelio gularte de castro" userId="67f50566e2aee3b4" providerId="LiveId" clId="{4EC24AC4-DF87-43CF-8D60-A9CB36FE2394}" dt="2019-05-27T16:23:59.324" v="9" actId="403"/>
        <pc:sldMkLst>
          <pc:docMk/>
          <pc:sldMk cId="3159955804" sldId="260"/>
        </pc:sldMkLst>
        <pc:spChg chg="mod">
          <ac:chgData name="marcos aurelio gularte de castro" userId="67f50566e2aee3b4" providerId="LiveId" clId="{4EC24AC4-DF87-43CF-8D60-A9CB36FE2394}" dt="2019-05-27T16:23:59.324" v="9" actId="403"/>
          <ac:spMkLst>
            <pc:docMk/>
            <pc:sldMk cId="3159955804" sldId="260"/>
            <ac:spMk id="3" creationId="{00000000-0000-0000-0000-000000000000}"/>
          </ac:spMkLst>
        </pc:spChg>
      </pc:sldChg>
      <pc:sldChg chg="modSp">
        <pc:chgData name="marcos aurelio gularte de castro" userId="67f50566e2aee3b4" providerId="LiveId" clId="{4EC24AC4-DF87-43CF-8D60-A9CB36FE2394}" dt="2019-05-27T16:24:23.602" v="13" actId="403"/>
        <pc:sldMkLst>
          <pc:docMk/>
          <pc:sldMk cId="3134137988" sldId="261"/>
        </pc:sldMkLst>
        <pc:spChg chg="mod">
          <ac:chgData name="marcos aurelio gularte de castro" userId="67f50566e2aee3b4" providerId="LiveId" clId="{4EC24AC4-DF87-43CF-8D60-A9CB36FE2394}" dt="2019-05-27T16:24:23.602" v="13" actId="403"/>
          <ac:spMkLst>
            <pc:docMk/>
            <pc:sldMk cId="3134137988" sldId="261"/>
            <ac:spMk id="3" creationId="{00000000-0000-0000-0000-000000000000}"/>
          </ac:spMkLst>
        </pc:spChg>
      </pc:sldChg>
      <pc:sldChg chg="modSp">
        <pc:chgData name="marcos aurelio gularte de castro" userId="67f50566e2aee3b4" providerId="LiveId" clId="{4EC24AC4-DF87-43CF-8D60-A9CB36FE2394}" dt="2019-05-27T16:24:45.964" v="14" actId="20577"/>
        <pc:sldMkLst>
          <pc:docMk/>
          <pc:sldMk cId="1296885830" sldId="266"/>
        </pc:sldMkLst>
        <pc:spChg chg="mod">
          <ac:chgData name="marcos aurelio gularte de castro" userId="67f50566e2aee3b4" providerId="LiveId" clId="{4EC24AC4-DF87-43CF-8D60-A9CB36FE2394}" dt="2019-05-27T16:24:45.964" v="14" actId="20577"/>
          <ac:spMkLst>
            <pc:docMk/>
            <pc:sldMk cId="1296885830" sldId="266"/>
            <ac:spMk id="3" creationId="{00000000-0000-0000-0000-000000000000}"/>
          </ac:spMkLst>
        </pc:spChg>
      </pc:sldChg>
      <pc:sldChg chg="modSp">
        <pc:chgData name="marcos aurelio gularte de castro" userId="67f50566e2aee3b4" providerId="LiveId" clId="{4EC24AC4-DF87-43CF-8D60-A9CB36FE2394}" dt="2019-05-27T16:23:19.706" v="0" actId="20577"/>
        <pc:sldMkLst>
          <pc:docMk/>
          <pc:sldMk cId="365701817" sldId="268"/>
        </pc:sldMkLst>
        <pc:spChg chg="mod">
          <ac:chgData name="marcos aurelio gularte de castro" userId="67f50566e2aee3b4" providerId="LiveId" clId="{4EC24AC4-DF87-43CF-8D60-A9CB36FE2394}" dt="2019-05-27T16:23:19.706" v="0" actId="20577"/>
          <ac:spMkLst>
            <pc:docMk/>
            <pc:sldMk cId="365701817" sldId="268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3960A-B0C1-4191-A770-15859A588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0" y="868363"/>
            <a:ext cx="6583680" cy="1062037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666BBB3-23EC-43AF-857C-800FD4DA04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5579" y="1859279"/>
            <a:ext cx="7216421" cy="405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7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6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112B7-4557-444D-837E-99CC7DCA8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314B58-5FCB-45FC-A843-9F9A6665C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5D2DED-A4EC-43EE-A1ED-CF595210A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0EBA5A1-8C25-4792-9ABB-63DF5ED7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3BB7EE-E94B-45C7-AA0F-EBA6118D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049534-3B30-4B6A-BE0D-222A70619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5740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34A6F-1099-4A63-85A5-DFFFA57F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9970523-E525-4EA4-AB42-9CF1ABBB0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9F4FFC-AFE7-40F4-B222-039CC3D20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CC8ABE-9937-4EA9-8805-E96CDEC3A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3501C6-AE7A-45FA-8E74-1BE05DB2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7FD3148-90D1-4ADE-9116-56EF04CE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16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710449-CB1A-4ED4-A660-E326898F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3B2A0C6-9B8A-4968-9AF8-3970DE41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735C36-3E21-4FF4-B71B-41F42E240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49BAC4-EDF0-455A-B03B-76C35FA3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FDCD00-DACA-49BB-90E9-CF23A868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1970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ECB485-9C36-4B2E-87A4-E6534379F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F981B0A-B09C-486E-A69C-7BD9D95C6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073027-91A8-40C7-85C0-0BB7B0CA7A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87A2CB-B010-4557-AE22-FFB004B4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2632B1-42F1-4A40-B441-1059A7B1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56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05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AC3FC-4B75-4991-B316-E019D981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7C32A5-0D15-41F5-9E89-171E3D75E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4" y="1825625"/>
            <a:ext cx="10023716" cy="466725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9450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AC3FC-4B75-4991-B316-E019D981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65125"/>
            <a:ext cx="517109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7C32A5-0D15-41F5-9E89-171E3D75E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24" y="1825625"/>
            <a:ext cx="5171090" cy="4667250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Imagem 4">
            <a:extLst>
              <a:ext uri="{FF2B5EF4-FFF2-40B4-BE49-F238E27FC236}">
                <a16:creationId xmlns:a16="http://schemas.microsoft.com/office/drawing/2014/main" id="{45BCD267-8D18-4130-B36D-F36763426C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6303" y="1"/>
            <a:ext cx="6295371" cy="6858000"/>
          </a:xfrm>
          <a:custGeom>
            <a:avLst/>
            <a:gdLst>
              <a:gd name="connsiteX0" fmla="*/ 0 w 4760912"/>
              <a:gd name="connsiteY0" fmla="*/ 0 h 6858000"/>
              <a:gd name="connsiteX1" fmla="*/ 4760912 w 4760912"/>
              <a:gd name="connsiteY1" fmla="*/ 0 h 6858000"/>
              <a:gd name="connsiteX2" fmla="*/ 4760912 w 4760912"/>
              <a:gd name="connsiteY2" fmla="*/ 6858000 h 6858000"/>
              <a:gd name="connsiteX3" fmla="*/ 0 w 4760912"/>
              <a:gd name="connsiteY3" fmla="*/ 6858000 h 6858000"/>
              <a:gd name="connsiteX4" fmla="*/ 0 w 4760912"/>
              <a:gd name="connsiteY4" fmla="*/ 0 h 6858000"/>
              <a:gd name="connsiteX0" fmla="*/ 0 w 4760912"/>
              <a:gd name="connsiteY0" fmla="*/ 0 h 6858000"/>
              <a:gd name="connsiteX1" fmla="*/ 4760912 w 4760912"/>
              <a:gd name="connsiteY1" fmla="*/ 0 h 6858000"/>
              <a:gd name="connsiteX2" fmla="*/ 4750402 w 4760912"/>
              <a:gd name="connsiteY2" fmla="*/ 5223641 h 6858000"/>
              <a:gd name="connsiteX3" fmla="*/ 4760912 w 4760912"/>
              <a:gd name="connsiteY3" fmla="*/ 6858000 h 6858000"/>
              <a:gd name="connsiteX4" fmla="*/ 0 w 4760912"/>
              <a:gd name="connsiteY4" fmla="*/ 6858000 h 6858000"/>
              <a:gd name="connsiteX5" fmla="*/ 0 w 4760912"/>
              <a:gd name="connsiteY5" fmla="*/ 0 h 6858000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4760912 w 4760912"/>
              <a:gd name="connsiteY3" fmla="*/ 6858000 h 6873766"/>
              <a:gd name="connsiteX4" fmla="*/ 2900581 w 4760912"/>
              <a:gd name="connsiteY4" fmla="*/ 6873766 h 6873766"/>
              <a:gd name="connsiteX5" fmla="*/ 0 w 4760912"/>
              <a:gd name="connsiteY5" fmla="*/ 6858000 h 6873766"/>
              <a:gd name="connsiteX6" fmla="*/ 0 w 4760912"/>
              <a:gd name="connsiteY6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84664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2136"/>
              <a:gd name="connsiteY0" fmla="*/ 0 h 6873766"/>
              <a:gd name="connsiteX1" fmla="*/ 4760912 w 4762136"/>
              <a:gd name="connsiteY1" fmla="*/ 0 h 6873766"/>
              <a:gd name="connsiteX2" fmla="*/ 4760913 w 4762136"/>
              <a:gd name="connsiteY2" fmla="*/ 5297214 h 6873766"/>
              <a:gd name="connsiteX3" fmla="*/ 2984664 w 4762136"/>
              <a:gd name="connsiteY3" fmla="*/ 6873766 h 6873766"/>
              <a:gd name="connsiteX4" fmla="*/ 0 w 4762136"/>
              <a:gd name="connsiteY4" fmla="*/ 6858000 h 6873766"/>
              <a:gd name="connsiteX5" fmla="*/ 0 w 4762136"/>
              <a:gd name="connsiteY5" fmla="*/ 0 h 6873766"/>
              <a:gd name="connsiteX0" fmla="*/ 0 w 4761924"/>
              <a:gd name="connsiteY0" fmla="*/ 0 h 6873766"/>
              <a:gd name="connsiteX1" fmla="*/ 4760912 w 4761924"/>
              <a:gd name="connsiteY1" fmla="*/ 0 h 6873766"/>
              <a:gd name="connsiteX2" fmla="*/ 4760913 w 4761924"/>
              <a:gd name="connsiteY2" fmla="*/ 5297214 h 6873766"/>
              <a:gd name="connsiteX3" fmla="*/ 2984664 w 4761924"/>
              <a:gd name="connsiteY3" fmla="*/ 6873766 h 6873766"/>
              <a:gd name="connsiteX4" fmla="*/ 0 w 4761924"/>
              <a:gd name="connsiteY4" fmla="*/ 6858000 h 6873766"/>
              <a:gd name="connsiteX5" fmla="*/ 0 w 4761924"/>
              <a:gd name="connsiteY5" fmla="*/ 0 h 6873766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858000 h 6905297"/>
              <a:gd name="connsiteX5" fmla="*/ 0 w 4761924"/>
              <a:gd name="connsiteY5" fmla="*/ 0 h 6905297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858000 h 6905297"/>
              <a:gd name="connsiteX5" fmla="*/ 0 w 4761924"/>
              <a:gd name="connsiteY5" fmla="*/ 0 h 6905297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858000 h 6905297"/>
              <a:gd name="connsiteX5" fmla="*/ 0 w 4761924"/>
              <a:gd name="connsiteY5" fmla="*/ 0 h 6905297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900331 h 6905297"/>
              <a:gd name="connsiteX5" fmla="*/ 0 w 4761924"/>
              <a:gd name="connsiteY5" fmla="*/ 0 h 6905297"/>
              <a:gd name="connsiteX0" fmla="*/ 0 w 4760912"/>
              <a:gd name="connsiteY0" fmla="*/ 0 h 6905297"/>
              <a:gd name="connsiteX1" fmla="*/ 4760912 w 4760912"/>
              <a:gd name="connsiteY1" fmla="*/ 0 h 6905297"/>
              <a:gd name="connsiteX2" fmla="*/ 4752964 w 4760912"/>
              <a:gd name="connsiteY2" fmla="*/ 5350128 h 6905297"/>
              <a:gd name="connsiteX3" fmla="*/ 3413883 w 4760912"/>
              <a:gd name="connsiteY3" fmla="*/ 6905297 h 6905297"/>
              <a:gd name="connsiteX4" fmla="*/ 0 w 4760912"/>
              <a:gd name="connsiteY4" fmla="*/ 6900331 h 6905297"/>
              <a:gd name="connsiteX5" fmla="*/ 0 w 4760912"/>
              <a:gd name="connsiteY5" fmla="*/ 0 h 6905297"/>
              <a:gd name="connsiteX0" fmla="*/ 0 w 4760912"/>
              <a:gd name="connsiteY0" fmla="*/ 0 h 6905297"/>
              <a:gd name="connsiteX1" fmla="*/ 4760912 w 4760912"/>
              <a:gd name="connsiteY1" fmla="*/ 0 h 6905297"/>
              <a:gd name="connsiteX2" fmla="*/ 4752964 w 4760912"/>
              <a:gd name="connsiteY2" fmla="*/ 5350128 h 6905297"/>
              <a:gd name="connsiteX3" fmla="*/ 3413883 w 4760912"/>
              <a:gd name="connsiteY3" fmla="*/ 6905297 h 6905297"/>
              <a:gd name="connsiteX4" fmla="*/ 0 w 4760912"/>
              <a:gd name="connsiteY4" fmla="*/ 6900331 h 6905297"/>
              <a:gd name="connsiteX5" fmla="*/ 0 w 4760912"/>
              <a:gd name="connsiteY5" fmla="*/ 0 h 690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0912" h="6905297">
                <a:moveTo>
                  <a:pt x="0" y="0"/>
                </a:moveTo>
                <a:lnTo>
                  <a:pt x="4760912" y="0"/>
                </a:lnTo>
                <a:cubicBezTo>
                  <a:pt x="4757409" y="1741214"/>
                  <a:pt x="4756467" y="3608914"/>
                  <a:pt x="4752964" y="5350128"/>
                </a:cubicBezTo>
                <a:cubicBezTo>
                  <a:pt x="4758219" y="5423702"/>
                  <a:pt x="3749795" y="6497284"/>
                  <a:pt x="3413883" y="6905297"/>
                </a:cubicBezTo>
                <a:lnTo>
                  <a:pt x="0" y="690033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7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7C32A5-0D15-41F5-9E89-171E3D75E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329707"/>
            <a:ext cx="5255172" cy="619858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  <a:lvl2pPr marL="45720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2pPr>
            <a:lvl3pPr marL="91440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137160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4pPr>
            <a:lvl5pPr marL="182880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0A3BB4D1-C18B-420D-B7F4-E052339EA0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6303" y="1"/>
            <a:ext cx="6295371" cy="6858000"/>
          </a:xfrm>
          <a:custGeom>
            <a:avLst/>
            <a:gdLst>
              <a:gd name="connsiteX0" fmla="*/ 0 w 4760912"/>
              <a:gd name="connsiteY0" fmla="*/ 0 h 6858000"/>
              <a:gd name="connsiteX1" fmla="*/ 4760912 w 4760912"/>
              <a:gd name="connsiteY1" fmla="*/ 0 h 6858000"/>
              <a:gd name="connsiteX2" fmla="*/ 4760912 w 4760912"/>
              <a:gd name="connsiteY2" fmla="*/ 6858000 h 6858000"/>
              <a:gd name="connsiteX3" fmla="*/ 0 w 4760912"/>
              <a:gd name="connsiteY3" fmla="*/ 6858000 h 6858000"/>
              <a:gd name="connsiteX4" fmla="*/ 0 w 4760912"/>
              <a:gd name="connsiteY4" fmla="*/ 0 h 6858000"/>
              <a:gd name="connsiteX0" fmla="*/ 0 w 4760912"/>
              <a:gd name="connsiteY0" fmla="*/ 0 h 6858000"/>
              <a:gd name="connsiteX1" fmla="*/ 4760912 w 4760912"/>
              <a:gd name="connsiteY1" fmla="*/ 0 h 6858000"/>
              <a:gd name="connsiteX2" fmla="*/ 4750402 w 4760912"/>
              <a:gd name="connsiteY2" fmla="*/ 5223641 h 6858000"/>
              <a:gd name="connsiteX3" fmla="*/ 4760912 w 4760912"/>
              <a:gd name="connsiteY3" fmla="*/ 6858000 h 6858000"/>
              <a:gd name="connsiteX4" fmla="*/ 0 w 4760912"/>
              <a:gd name="connsiteY4" fmla="*/ 6858000 h 6858000"/>
              <a:gd name="connsiteX5" fmla="*/ 0 w 4760912"/>
              <a:gd name="connsiteY5" fmla="*/ 0 h 6858000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4760912 w 4760912"/>
              <a:gd name="connsiteY3" fmla="*/ 6858000 h 6873766"/>
              <a:gd name="connsiteX4" fmla="*/ 2900581 w 4760912"/>
              <a:gd name="connsiteY4" fmla="*/ 6873766 h 6873766"/>
              <a:gd name="connsiteX5" fmla="*/ 0 w 4760912"/>
              <a:gd name="connsiteY5" fmla="*/ 6858000 h 6873766"/>
              <a:gd name="connsiteX6" fmla="*/ 0 w 4760912"/>
              <a:gd name="connsiteY6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00581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0912"/>
              <a:gd name="connsiteY0" fmla="*/ 0 h 6873766"/>
              <a:gd name="connsiteX1" fmla="*/ 4760912 w 4760912"/>
              <a:gd name="connsiteY1" fmla="*/ 0 h 6873766"/>
              <a:gd name="connsiteX2" fmla="*/ 4750402 w 4760912"/>
              <a:gd name="connsiteY2" fmla="*/ 5223641 h 6873766"/>
              <a:gd name="connsiteX3" fmla="*/ 2984664 w 4760912"/>
              <a:gd name="connsiteY3" fmla="*/ 6873766 h 6873766"/>
              <a:gd name="connsiteX4" fmla="*/ 0 w 4760912"/>
              <a:gd name="connsiteY4" fmla="*/ 6858000 h 6873766"/>
              <a:gd name="connsiteX5" fmla="*/ 0 w 4760912"/>
              <a:gd name="connsiteY5" fmla="*/ 0 h 6873766"/>
              <a:gd name="connsiteX0" fmla="*/ 0 w 4762136"/>
              <a:gd name="connsiteY0" fmla="*/ 0 h 6873766"/>
              <a:gd name="connsiteX1" fmla="*/ 4760912 w 4762136"/>
              <a:gd name="connsiteY1" fmla="*/ 0 h 6873766"/>
              <a:gd name="connsiteX2" fmla="*/ 4760913 w 4762136"/>
              <a:gd name="connsiteY2" fmla="*/ 5297214 h 6873766"/>
              <a:gd name="connsiteX3" fmla="*/ 2984664 w 4762136"/>
              <a:gd name="connsiteY3" fmla="*/ 6873766 h 6873766"/>
              <a:gd name="connsiteX4" fmla="*/ 0 w 4762136"/>
              <a:gd name="connsiteY4" fmla="*/ 6858000 h 6873766"/>
              <a:gd name="connsiteX5" fmla="*/ 0 w 4762136"/>
              <a:gd name="connsiteY5" fmla="*/ 0 h 6873766"/>
              <a:gd name="connsiteX0" fmla="*/ 0 w 4761924"/>
              <a:gd name="connsiteY0" fmla="*/ 0 h 6873766"/>
              <a:gd name="connsiteX1" fmla="*/ 4760912 w 4761924"/>
              <a:gd name="connsiteY1" fmla="*/ 0 h 6873766"/>
              <a:gd name="connsiteX2" fmla="*/ 4760913 w 4761924"/>
              <a:gd name="connsiteY2" fmla="*/ 5297214 h 6873766"/>
              <a:gd name="connsiteX3" fmla="*/ 2984664 w 4761924"/>
              <a:gd name="connsiteY3" fmla="*/ 6873766 h 6873766"/>
              <a:gd name="connsiteX4" fmla="*/ 0 w 4761924"/>
              <a:gd name="connsiteY4" fmla="*/ 6858000 h 6873766"/>
              <a:gd name="connsiteX5" fmla="*/ 0 w 4761924"/>
              <a:gd name="connsiteY5" fmla="*/ 0 h 6873766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858000 h 6905297"/>
              <a:gd name="connsiteX5" fmla="*/ 0 w 4761924"/>
              <a:gd name="connsiteY5" fmla="*/ 0 h 6905297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858000 h 6905297"/>
              <a:gd name="connsiteX5" fmla="*/ 0 w 4761924"/>
              <a:gd name="connsiteY5" fmla="*/ 0 h 6905297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858000 h 6905297"/>
              <a:gd name="connsiteX5" fmla="*/ 0 w 4761924"/>
              <a:gd name="connsiteY5" fmla="*/ 0 h 6905297"/>
              <a:gd name="connsiteX0" fmla="*/ 0 w 4761924"/>
              <a:gd name="connsiteY0" fmla="*/ 0 h 6905297"/>
              <a:gd name="connsiteX1" fmla="*/ 4760912 w 4761924"/>
              <a:gd name="connsiteY1" fmla="*/ 0 h 6905297"/>
              <a:gd name="connsiteX2" fmla="*/ 4760913 w 4761924"/>
              <a:gd name="connsiteY2" fmla="*/ 5297214 h 6905297"/>
              <a:gd name="connsiteX3" fmla="*/ 3413883 w 4761924"/>
              <a:gd name="connsiteY3" fmla="*/ 6905297 h 6905297"/>
              <a:gd name="connsiteX4" fmla="*/ 0 w 4761924"/>
              <a:gd name="connsiteY4" fmla="*/ 6900331 h 6905297"/>
              <a:gd name="connsiteX5" fmla="*/ 0 w 4761924"/>
              <a:gd name="connsiteY5" fmla="*/ 0 h 6905297"/>
              <a:gd name="connsiteX0" fmla="*/ 0 w 4760912"/>
              <a:gd name="connsiteY0" fmla="*/ 0 h 6905297"/>
              <a:gd name="connsiteX1" fmla="*/ 4760912 w 4760912"/>
              <a:gd name="connsiteY1" fmla="*/ 0 h 6905297"/>
              <a:gd name="connsiteX2" fmla="*/ 4752964 w 4760912"/>
              <a:gd name="connsiteY2" fmla="*/ 5350128 h 6905297"/>
              <a:gd name="connsiteX3" fmla="*/ 3413883 w 4760912"/>
              <a:gd name="connsiteY3" fmla="*/ 6905297 h 6905297"/>
              <a:gd name="connsiteX4" fmla="*/ 0 w 4760912"/>
              <a:gd name="connsiteY4" fmla="*/ 6900331 h 6905297"/>
              <a:gd name="connsiteX5" fmla="*/ 0 w 4760912"/>
              <a:gd name="connsiteY5" fmla="*/ 0 h 6905297"/>
              <a:gd name="connsiteX0" fmla="*/ 0 w 4760912"/>
              <a:gd name="connsiteY0" fmla="*/ 0 h 6905297"/>
              <a:gd name="connsiteX1" fmla="*/ 4760912 w 4760912"/>
              <a:gd name="connsiteY1" fmla="*/ 0 h 6905297"/>
              <a:gd name="connsiteX2" fmla="*/ 4752964 w 4760912"/>
              <a:gd name="connsiteY2" fmla="*/ 5350128 h 6905297"/>
              <a:gd name="connsiteX3" fmla="*/ 3413883 w 4760912"/>
              <a:gd name="connsiteY3" fmla="*/ 6905297 h 6905297"/>
              <a:gd name="connsiteX4" fmla="*/ 0 w 4760912"/>
              <a:gd name="connsiteY4" fmla="*/ 6900331 h 6905297"/>
              <a:gd name="connsiteX5" fmla="*/ 0 w 4760912"/>
              <a:gd name="connsiteY5" fmla="*/ 0 h 690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0912" h="6905297">
                <a:moveTo>
                  <a:pt x="0" y="0"/>
                </a:moveTo>
                <a:lnTo>
                  <a:pt x="4760912" y="0"/>
                </a:lnTo>
                <a:cubicBezTo>
                  <a:pt x="4757409" y="1741214"/>
                  <a:pt x="4756467" y="3608914"/>
                  <a:pt x="4752964" y="5350128"/>
                </a:cubicBezTo>
                <a:cubicBezTo>
                  <a:pt x="4758219" y="5423702"/>
                  <a:pt x="3749795" y="6497284"/>
                  <a:pt x="3413883" y="6905297"/>
                </a:cubicBezTo>
                <a:lnTo>
                  <a:pt x="0" y="690033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42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A01B6-BAC7-4675-84C2-674B0373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D7822D-5FB0-4B70-AB88-B1B9CF612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18FA4D-EED8-4A50-9648-63D75882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4142D9-A8D2-4F9D-BE0C-928DF8EC9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F4D606-19A8-4CB1-88A0-6C0789FC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737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6DCA5-0F60-4997-8117-59EC56373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4C65C2-890F-4A05-958D-CDFF66C7AB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A4B722-4D3A-4011-B684-C777BCD35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35AEF3-D2AB-4612-A0CB-A490AE961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F77E00A-B03E-4D95-B6FF-F6FCE1895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F4C5F-20F0-45AA-9183-69B84A43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29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A8181-58FC-4DB5-8D3B-119AC7A0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DE50D7-BCD3-4468-8976-7DBA8FA29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4B55BA-A881-40B1-98D3-B335D6145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BF36D0-6B71-4F78-AAB7-3EF4FA537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9B3AF47-7BEC-4FDD-92CB-23681EE14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4975DE5-0B85-4B97-B99D-FA7CB298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8F97B71-5D3A-4936-8B4F-E1A3F75F0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B6F5CFA-9AA0-4894-8ACA-86BA4137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25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5B03A-9E88-46AC-93E6-F2C62529A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33EC0CF-0AA5-43BD-8E9A-49BEF03F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A3381E-FBD3-4EFD-BAEE-67DFB55A841D}" type="datetimeFigureOut">
              <a:rPr lang="pt-BR" smtClean="0"/>
              <a:t>27/05/2019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E233F9-0551-4357-9DAB-B7B707881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8261BC-8EBB-45F9-AE5B-68D2C75F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02DC6D-26A2-47BA-B450-47231D52C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54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C549A13-E581-4672-8A4C-CB761B6E9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65125"/>
            <a:ext cx="10023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7FD77DC-7D1A-442F-88BA-14500900A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24" y="1825625"/>
            <a:ext cx="10023716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4701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3A7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1423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1423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1423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1423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1423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0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94591-22B5-4C9D-8F30-A02389955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GRATIDÃO</a:t>
            </a:r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Nosso coração precisa estar sempre repleto de gratidão, não apenas por momentos específicos ou por bênçãos que há tanto aguardávamos, mas por aquilo que Cristo é e pelo que fez em nós. Sem dúvidas, a vida que temos ao lado </a:t>
            </a:r>
            <a:r>
              <a:rPr lang="pt-BR" dirty="0" err="1"/>
              <a:t>dEle</a:t>
            </a:r>
            <a:r>
              <a:rPr lang="pt-BR" dirty="0"/>
              <a:t> hoje, é superior, é melhor e sem comparações. E, por isso, nunca devemos esquecer de dizer: Obrigado!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" name="Espaço Reservado para Imagem 9" descr="Uma imagem contendo céu, ao ar livre, grama&#10;&#10;Descrição gerada automaticamente">
            <a:extLst>
              <a:ext uri="{FF2B5EF4-FFF2-40B4-BE49-F238E27FC236}">
                <a16:creationId xmlns:a16="http://schemas.microsoft.com/office/drawing/2014/main" id="{B98DA9BC-36CA-4CC8-946D-008F6BBBDD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r="19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80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5AF883-101E-4655-9AC3-34A665276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Lembre-se:</a:t>
            </a:r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t-BR" sz="4400" dirty="0"/>
              <a:t>“Não há no mundo exagero mais belo que </a:t>
            </a:r>
            <a:r>
              <a:rPr lang="fr-FR" sz="4400" dirty="0"/>
              <a:t>a gratidão”  </a:t>
            </a:r>
            <a:br>
              <a:rPr lang="fr-FR" sz="4400" dirty="0"/>
            </a:br>
            <a:br>
              <a:rPr lang="fr-FR" sz="4400" dirty="0"/>
            </a:br>
            <a:r>
              <a:rPr lang="fr-FR" dirty="0"/>
              <a:t>(Jean de la Bruyere).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14" name="Espaço Reservado para Imagem 13" descr="Uma imagem contendo vestuário&#10;&#10;Descrição gerada automaticamente">
            <a:extLst>
              <a:ext uri="{FF2B5EF4-FFF2-40B4-BE49-F238E27FC236}">
                <a16:creationId xmlns:a16="http://schemas.microsoft.com/office/drawing/2014/main" id="{42CA5B78-BA32-4342-A0DA-51434B73FE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3377" r="5" b="35443"/>
          <a:stretch/>
        </p:blipFill>
        <p:spPr>
          <a:xfrm>
            <a:off x="5896303" y="1"/>
            <a:ext cx="6295371" cy="6858000"/>
          </a:xfrm>
        </p:spPr>
      </p:pic>
    </p:spTree>
    <p:extLst>
      <p:ext uri="{BB962C8B-B14F-4D97-AF65-F5344CB8AC3E}">
        <p14:creationId xmlns:p14="http://schemas.microsoft.com/office/powerpoint/2010/main" val="267100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692DD-8163-47C7-8E39-333700742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Lembre-se: </a:t>
            </a:r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3600" dirty="0"/>
              <a:t>“Quando sua perspectiva está em Deus, seu foco está Naquele que vence qualquer tempestade que a vida pode trazer” </a:t>
            </a:r>
          </a:p>
          <a:p>
            <a:pPr marL="0" indent="0" algn="ctr">
              <a:buNone/>
            </a:pPr>
            <a:r>
              <a:rPr lang="pt-BR" dirty="0"/>
              <a:t>(Max </a:t>
            </a:r>
            <a:r>
              <a:rPr lang="pt-BR" dirty="0" err="1"/>
              <a:t>Lucado</a:t>
            </a:r>
            <a:r>
              <a:rPr lang="pt-BR" dirty="0"/>
              <a:t>).</a:t>
            </a:r>
          </a:p>
        </p:txBody>
      </p:sp>
      <p:pic>
        <p:nvPicPr>
          <p:cNvPr id="11" name="Espaço Reservado para Imagem 10" descr="Uma imagem contendo vestuário, céu, ao ar livre, pessoa&#10;&#10;Descrição gerada automaticamente">
            <a:extLst>
              <a:ext uri="{FF2B5EF4-FFF2-40B4-BE49-F238E27FC236}">
                <a16:creationId xmlns:a16="http://schemas.microsoft.com/office/drawing/2014/main" id="{704AB112-84E9-4FC3-A28E-52F261E108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7" b="13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68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“Aquela que caíra e cuja mente fora habitação de demônios, chegara bem perto do Salvador em associação e serviço. Foi Maria que se assentou aos pés de Jesus e </a:t>
            </a:r>
            <a:r>
              <a:rPr lang="pt-BR" dirty="0" err="1"/>
              <a:t>dEle</a:t>
            </a:r>
            <a:r>
              <a:rPr lang="pt-BR" dirty="0"/>
              <a:t> aprendeu. Foi ela que Lhe derramou na cabeça o precioso unguento, e banhou Seus pés com as próprias lágrimas. Achou-se junto à cruz e O seguiu ao sepulcro. Foi a primeira junto ao sepulcro, depois da ressurreição. A primeira a proclamar o Salvador ressuscitado” (O Desejado de Todas as nações, p. 398).</a:t>
            </a:r>
          </a:p>
        </p:txBody>
      </p:sp>
      <p:pic>
        <p:nvPicPr>
          <p:cNvPr id="12" name="Espaço Reservado para Imagem 11" descr="Uma imagem contendo chão, edifício, ao ar livre, pessoa&#10;&#10;Descrição gerada automaticamente">
            <a:extLst>
              <a:ext uri="{FF2B5EF4-FFF2-40B4-BE49-F238E27FC236}">
                <a16:creationId xmlns:a16="http://schemas.microsoft.com/office/drawing/2014/main" id="{14589401-20EE-47F3-B03D-3CFFC756D0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94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57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D8CFA8-3A97-4317-9B1F-D6E71CFF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24" y="365126"/>
            <a:ext cx="5171090" cy="706930"/>
          </a:xfrm>
        </p:spPr>
        <p:txBody>
          <a:bodyPr/>
          <a:lstStyle/>
          <a:p>
            <a:r>
              <a:rPr lang="pt-BR" dirty="0"/>
              <a:t>APELO:</a:t>
            </a:r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430924" y="1397876"/>
            <a:ext cx="5171090" cy="509499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pt-BR" dirty="0"/>
              <a:t>Maria nos ensina que uma vida transformada será uma vida missionária. Se você reconhece o que Cristo fez e faz em sua vida e deseja se comprometer, de coração, em Sua Obra e pregar com sua própria vida, então se levante e se una a nós em oração.</a:t>
            </a:r>
          </a:p>
        </p:txBody>
      </p:sp>
      <p:pic>
        <p:nvPicPr>
          <p:cNvPr id="10" name="Espaço Reservado para Imagem 9" descr="Uma imagem contendo edifício, parede, pessoa, homem&#10;&#10;Descrição gerada automaticamente">
            <a:extLst>
              <a:ext uri="{FF2B5EF4-FFF2-40B4-BE49-F238E27FC236}">
                <a16:creationId xmlns:a16="http://schemas.microsoft.com/office/drawing/2014/main" id="{C20F61E3-B427-481C-8243-B68EFF5CCA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3" r="19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7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20640" y="675323"/>
            <a:ext cx="6583680" cy="1062037"/>
          </a:xfrm>
        </p:spPr>
        <p:txBody>
          <a:bodyPr/>
          <a:lstStyle/>
          <a:p>
            <a:r>
              <a:rPr lang="pt-BR" dirty="0"/>
              <a:t>Maria Madalena</a:t>
            </a:r>
          </a:p>
        </p:txBody>
      </p:sp>
    </p:spTree>
    <p:extLst>
      <p:ext uri="{BB962C8B-B14F-4D97-AF65-F5344CB8AC3E}">
        <p14:creationId xmlns:p14="http://schemas.microsoft.com/office/powerpoint/2010/main" val="30338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que a Bíblia fala sobre ela?  </a:t>
            </a:r>
          </a:p>
          <a:p>
            <a:r>
              <a:rPr lang="pt-BR" dirty="0"/>
              <a:t>O que aconteceu em sua vida para ela receber tanta atenção? </a:t>
            </a:r>
          </a:p>
          <a:p>
            <a:r>
              <a:rPr lang="pt-BR" dirty="0"/>
              <a:t>Como Jesus a tratou? </a:t>
            </a:r>
          </a:p>
          <a:p>
            <a:r>
              <a:rPr lang="pt-BR" dirty="0"/>
              <a:t>Qual é seu legado? </a:t>
            </a:r>
          </a:p>
        </p:txBody>
      </p:sp>
      <p:pic>
        <p:nvPicPr>
          <p:cNvPr id="8" name="Espaço Reservado para Imagem 7" descr="Uma imagem contendo ao ar livre, grama, campo, céu&#10;&#10;Descrição gerada automaticamente">
            <a:extLst>
              <a:ext uri="{FF2B5EF4-FFF2-40B4-BE49-F238E27FC236}">
                <a16:creationId xmlns:a16="http://schemas.microsoft.com/office/drawing/2014/main" id="{58A3A87F-33F7-4A09-8231-9552FA6C6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r="41127"/>
          <a:stretch/>
        </p:blipFill>
        <p:spPr>
          <a:xfrm>
            <a:off x="5896303" y="1"/>
            <a:ext cx="6295371" cy="6858000"/>
          </a:xfrm>
        </p:spPr>
      </p:pic>
    </p:spTree>
    <p:extLst>
      <p:ext uri="{BB962C8B-B14F-4D97-AF65-F5344CB8AC3E}">
        <p14:creationId xmlns:p14="http://schemas.microsoft.com/office/powerpoint/2010/main" val="24095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t-BR" dirty="0"/>
              <a:t>Não temos a intenção  de procurar responder a todas essas perguntas, mas queremos destacar quatro importantes aspectos de sua vida que nos inspiram, nos impressionam e nos motivam a testemunhar.</a:t>
            </a:r>
          </a:p>
          <a:p>
            <a:pPr algn="ctr"/>
            <a:endParaRPr lang="pt-BR" dirty="0"/>
          </a:p>
        </p:txBody>
      </p:sp>
      <p:pic>
        <p:nvPicPr>
          <p:cNvPr id="8" name="Espaço Reservado para Imagem 7" descr="Uma imagem contendo pessoa, vestuário, interior, vestindo&#10;&#10;Descrição gerada automaticamente">
            <a:extLst>
              <a:ext uri="{FF2B5EF4-FFF2-40B4-BE49-F238E27FC236}">
                <a16:creationId xmlns:a16="http://schemas.microsoft.com/office/drawing/2014/main" id="{F11C6101-F82D-4DCF-A8B0-867104A10C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8" r="22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0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pt-BR" sz="3600" dirty="0"/>
              <a:t>“E algumas mulheres que haviam sido curadas de espíritos malignos e de enfermidades: Maria, chamada Madalena, da qual saíram sete demônios” </a:t>
            </a:r>
            <a:r>
              <a:rPr lang="pt-BR" dirty="0"/>
              <a:t>(</a:t>
            </a:r>
            <a:r>
              <a:rPr lang="pt-BR" dirty="0" err="1"/>
              <a:t>Lc</a:t>
            </a:r>
            <a:r>
              <a:rPr lang="pt-BR" dirty="0"/>
              <a:t> 8:2).</a:t>
            </a:r>
          </a:p>
        </p:txBody>
      </p:sp>
      <p:pic>
        <p:nvPicPr>
          <p:cNvPr id="8" name="Espaço Reservado para Imagem 7" descr="Uma imagem contendo pessoa, chão, edifício, pessoas&#10;&#10;Descrição gerada automaticamente">
            <a:extLst>
              <a:ext uri="{FF2B5EF4-FFF2-40B4-BE49-F238E27FC236}">
                <a16:creationId xmlns:a16="http://schemas.microsoft.com/office/drawing/2014/main" id="{565BA9D7-F45C-4359-B1EB-4FE146F688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5" r="194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5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3600" dirty="0"/>
              <a:t>“Ter um coração novo é possuir novo espírito, novos propósitos, motivos novos. Qual é o sinal de um coração novo? - A vida transformada” </a:t>
            </a:r>
            <a:br>
              <a:rPr lang="pt-BR" dirty="0"/>
            </a:br>
            <a:r>
              <a:rPr lang="pt-BR" dirty="0"/>
              <a:t>(Ellen G. White, Mensagens aos Jovens, p. 72).“</a:t>
            </a:r>
          </a:p>
        </p:txBody>
      </p:sp>
      <p:pic>
        <p:nvPicPr>
          <p:cNvPr id="17" name="Espaço Reservado para Imagem 16" descr="Uma imagem contendo pessoa, vestuário, parede, mulher&#10;&#10;Descrição gerada automaticamente">
            <a:extLst>
              <a:ext uri="{FF2B5EF4-FFF2-40B4-BE49-F238E27FC236}">
                <a16:creationId xmlns:a16="http://schemas.microsoft.com/office/drawing/2014/main" id="{CBB68BCB-44B1-4490-B6F3-B523F044AD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r="38813"/>
          <a:stretch/>
        </p:blipFill>
        <p:spPr>
          <a:xfrm>
            <a:off x="5896303" y="1"/>
            <a:ext cx="6295371" cy="6858000"/>
          </a:xfrm>
        </p:spPr>
      </p:pic>
    </p:spTree>
    <p:extLst>
      <p:ext uri="{BB962C8B-B14F-4D97-AF65-F5344CB8AC3E}">
        <p14:creationId xmlns:p14="http://schemas.microsoft.com/office/powerpoint/2010/main" val="31599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600" dirty="0"/>
              <a:t>“O fato de ser mulher não me torna um tipo diferente de cristão. Mas, o fato de ser cristã me faz um tipo diferente de mulher” </a:t>
            </a:r>
            <a:br>
              <a:rPr lang="pt-BR" dirty="0"/>
            </a:br>
            <a:r>
              <a:rPr lang="pt-BR" dirty="0"/>
              <a:t>(Elisabeth Elliot).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775520" y="701080"/>
            <a:ext cx="4104456" cy="604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5" name="Espaço Reservado para Imagem 14" descr="Uma imagem contendo pessoa, laptop, interior, olhando&#10;&#10;Descrição gerada automaticamente">
            <a:extLst>
              <a:ext uri="{FF2B5EF4-FFF2-40B4-BE49-F238E27FC236}">
                <a16:creationId xmlns:a16="http://schemas.microsoft.com/office/drawing/2014/main" id="{E81BE456-7F0C-421B-A941-0FD4E528B3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r="19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41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“Jesus quer ensinar Seus filhos a se apoderarem de toda oportunidade de adquirir o conhecimento que os tornará sábios para a salvação. A causa de Cristo requer obreiros cuidadosos e enérgicos. Existe vasto campo para as Martas, com seu zelo no culto ativo. Sentem-se elas primeiro, porém, com Maria aos pés de Jesus” </a:t>
            </a:r>
            <a:br>
              <a:rPr lang="pt-BR" dirty="0"/>
            </a:br>
            <a:r>
              <a:rPr lang="pt-BR" sz="2000" dirty="0"/>
              <a:t>(O Desejado de Todas as nações, p. 368).</a:t>
            </a:r>
            <a:endParaRPr lang="pt-BR" dirty="0"/>
          </a:p>
        </p:txBody>
      </p:sp>
      <p:pic>
        <p:nvPicPr>
          <p:cNvPr id="10" name="Espaço Reservado para Imagem 9" descr="Uma imagem contendo pessoa, pessoas, interior, grupo&#10;&#10;Descrição gerada automaticamente">
            <a:extLst>
              <a:ext uri="{FF2B5EF4-FFF2-40B4-BE49-F238E27FC236}">
                <a16:creationId xmlns:a16="http://schemas.microsoft.com/office/drawing/2014/main" id="{9BF7CEEC-FF27-494C-8031-D8EF31BC78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 b="8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109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Lembre-se: Pedro diz o que devemos fazer nos momentos difíceis que passamos. </a:t>
            </a:r>
          </a:p>
          <a:p>
            <a:endParaRPr lang="pt-BR" dirty="0"/>
          </a:p>
          <a:p>
            <a:r>
              <a:rPr lang="pt-BR" dirty="0"/>
              <a:t>“Lançai sobre Ele toda a vossa ansiedade, porque ele tem cuidado de vós” (1 </a:t>
            </a:r>
            <a:r>
              <a:rPr lang="pt-BR" dirty="0" err="1"/>
              <a:t>Pe</a:t>
            </a:r>
            <a:r>
              <a:rPr lang="pt-BR" dirty="0"/>
              <a:t> 5:7).</a:t>
            </a:r>
          </a:p>
        </p:txBody>
      </p:sp>
      <p:pic>
        <p:nvPicPr>
          <p:cNvPr id="10" name="Espaço Reservado para Imagem 9" descr="Uma imagem contendo pessoa, parede, gravata, sentado&#10;&#10;Descrição gerada automaticamente">
            <a:extLst>
              <a:ext uri="{FF2B5EF4-FFF2-40B4-BE49-F238E27FC236}">
                <a16:creationId xmlns:a16="http://schemas.microsoft.com/office/drawing/2014/main" id="{838FAB2C-D226-445B-8AA7-01AEDFBCED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1" b="136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87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Vermelho Viole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514</Words>
  <Application>Microsoft Office PowerPoint</Application>
  <PresentationFormat>Widescreen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8" baseType="lpstr">
      <vt:lpstr>Arial</vt:lpstr>
      <vt:lpstr>Georgia</vt:lpstr>
      <vt:lpstr>Tema do Office</vt:lpstr>
      <vt:lpstr>Apresentação do PowerPoint</vt:lpstr>
      <vt:lpstr>Maria Madalena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GRATIDÃO</vt:lpstr>
      <vt:lpstr>Lembre-se:</vt:lpstr>
      <vt:lpstr>Lembre-se: </vt:lpstr>
      <vt:lpstr>Apresentação do PowerPoint</vt:lpstr>
      <vt:lpstr>APELO: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13</cp:revision>
  <dcterms:created xsi:type="dcterms:W3CDTF">2019-05-27T13:33:50Z</dcterms:created>
  <dcterms:modified xsi:type="dcterms:W3CDTF">2019-05-27T16:24:56Z</dcterms:modified>
</cp:coreProperties>
</file>