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19"/>
  </p:notesMasterIdLst>
  <p:sldIdLst>
    <p:sldId id="748" r:id="rId2"/>
    <p:sldId id="818" r:id="rId3"/>
    <p:sldId id="783" r:id="rId4"/>
    <p:sldId id="864" r:id="rId5"/>
    <p:sldId id="914" r:id="rId6"/>
    <p:sldId id="923" r:id="rId7"/>
    <p:sldId id="924" r:id="rId8"/>
    <p:sldId id="925" r:id="rId9"/>
    <p:sldId id="926" r:id="rId10"/>
    <p:sldId id="928" r:id="rId11"/>
    <p:sldId id="929" r:id="rId12"/>
    <p:sldId id="933" r:id="rId13"/>
    <p:sldId id="930" r:id="rId14"/>
    <p:sldId id="927" r:id="rId15"/>
    <p:sldId id="931" r:id="rId16"/>
    <p:sldId id="932" r:id="rId17"/>
    <p:sldId id="749" r:id="rId18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2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44" autoAdjust="0"/>
    <p:restoredTop sz="94434" autoAdjust="0"/>
  </p:normalViewPr>
  <p:slideViewPr>
    <p:cSldViewPr>
      <p:cViewPr varScale="1">
        <p:scale>
          <a:sx n="72" d="100"/>
          <a:sy n="72" d="100"/>
        </p:scale>
        <p:origin x="1488" y="78"/>
      </p:cViewPr>
      <p:guideLst>
        <p:guide orient="horz" pos="392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9F03EBE0-3E5A-496C-8673-67721D9B5D8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C276A22-1F67-480A-8D73-2733FFCEE4A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911439A-5D70-4BAF-9598-BD960F260383}" type="datetimeFigureOut">
              <a:rPr lang="pt-BR"/>
              <a:pPr>
                <a:defRPr/>
              </a:pPr>
              <a:t>07/10/2018</a:t>
            </a:fld>
            <a:endParaRPr lang="pt-BR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id="{D17BD4BC-00CB-4BE6-851C-C0014439F67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id="{401EADA9-9A6B-444B-BB64-8CD9DE61E7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62739FB-67A6-4644-9FB9-6E9EDC18D69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721DBE8-2475-47F9-A6A7-5D29672331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AED28E4-E952-4428-AA23-3939EA207C4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AE884-63DC-4790-85F0-B80EAB01F3D8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7795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870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75F5B90A-FA3C-4E9E-8D1C-F7BB4EE37AF9}" type="slidenum">
              <a:rPr lang="pt-BR" altLang="pt-BR" smtClean="0">
                <a:latin typeface="Arial" charset="0"/>
                <a:cs typeface="Arial" charset="0"/>
              </a:rPr>
              <a:pPr>
                <a:spcBef>
                  <a:spcPct val="0"/>
                </a:spcBef>
              </a:pPr>
              <a:t>16</a:t>
            </a:fld>
            <a:endParaRPr lang="pt-BR" altLang="pt-BR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496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 CAPA - 3º trime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14">
            <a:extLst>
              <a:ext uri="{FF2B5EF4-FFF2-40B4-BE49-F238E27FC236}">
                <a16:creationId xmlns:a16="http://schemas.microsoft.com/office/drawing/2014/main" id="{AD05024C-2852-451C-83C0-7798FAF59DCE}"/>
              </a:ext>
            </a:extLst>
          </p:cNvPr>
          <p:cNvSpPr/>
          <p:nvPr userDrawn="1"/>
        </p:nvSpPr>
        <p:spPr>
          <a:xfrm>
            <a:off x="7824788" y="0"/>
            <a:ext cx="1306512" cy="6858000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69000">
                <a:schemeClr val="accent3">
                  <a:lumMod val="20000"/>
                  <a:lumOff val="80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4" name="Imagem 2">
            <a:extLst>
              <a:ext uri="{FF2B5EF4-FFF2-40B4-BE49-F238E27FC236}">
                <a16:creationId xmlns:a16="http://schemas.microsoft.com/office/drawing/2014/main" id="{3F788938-515A-4395-A4FC-AC43ED2235C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25" y="5584825"/>
            <a:ext cx="1157288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16">
            <a:extLst>
              <a:ext uri="{FF2B5EF4-FFF2-40B4-BE49-F238E27FC236}">
                <a16:creationId xmlns:a16="http://schemas.microsoft.com/office/drawing/2014/main" id="{8D7EB775-ED57-49E4-A600-AE6AE6B8EC1B}"/>
              </a:ext>
            </a:extLst>
          </p:cNvPr>
          <p:cNvSpPr/>
          <p:nvPr userDrawn="1"/>
        </p:nvSpPr>
        <p:spPr>
          <a:xfrm>
            <a:off x="1303338" y="0"/>
            <a:ext cx="1308100" cy="6858000"/>
          </a:xfrm>
          <a:prstGeom prst="rect">
            <a:avLst/>
          </a:prstGeom>
          <a:gradFill>
            <a:gsLst>
              <a:gs pos="0">
                <a:schemeClr val="bg2">
                  <a:lumMod val="25000"/>
                </a:schemeClr>
              </a:gs>
              <a:gs pos="35000">
                <a:schemeClr val="accent3">
                  <a:lumMod val="50000"/>
                </a:schemeClr>
              </a:gs>
              <a:gs pos="69000">
                <a:schemeClr val="accent3">
                  <a:lumMod val="75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6" name="Retângulo 17">
            <a:extLst>
              <a:ext uri="{FF2B5EF4-FFF2-40B4-BE49-F238E27FC236}">
                <a16:creationId xmlns:a16="http://schemas.microsoft.com/office/drawing/2014/main" id="{44B04BA0-2719-4BC8-80DF-D2D74BFADC27}"/>
              </a:ext>
            </a:extLst>
          </p:cNvPr>
          <p:cNvSpPr/>
          <p:nvPr userDrawn="1"/>
        </p:nvSpPr>
        <p:spPr>
          <a:xfrm>
            <a:off x="2606675" y="0"/>
            <a:ext cx="1306513" cy="6858000"/>
          </a:xfrm>
          <a:prstGeom prst="rect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35000">
                <a:schemeClr val="accent3">
                  <a:lumMod val="75000"/>
                </a:schemeClr>
              </a:gs>
              <a:gs pos="69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" name="Retângulo 18">
            <a:extLst>
              <a:ext uri="{FF2B5EF4-FFF2-40B4-BE49-F238E27FC236}">
                <a16:creationId xmlns:a16="http://schemas.microsoft.com/office/drawing/2014/main" id="{3C9C8AB1-8C49-47F1-831F-350E0306B29F}"/>
              </a:ext>
            </a:extLst>
          </p:cNvPr>
          <p:cNvSpPr/>
          <p:nvPr userDrawn="1"/>
        </p:nvSpPr>
        <p:spPr>
          <a:xfrm>
            <a:off x="3911600" y="0"/>
            <a:ext cx="1308100" cy="6858000"/>
          </a:xfrm>
          <a:prstGeom prst="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35000">
                <a:schemeClr val="accent3">
                  <a:lumMod val="60000"/>
                  <a:lumOff val="40000"/>
                </a:schemeClr>
              </a:gs>
              <a:gs pos="69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" name="Retângulo 19">
            <a:extLst>
              <a:ext uri="{FF2B5EF4-FFF2-40B4-BE49-F238E27FC236}">
                <a16:creationId xmlns:a16="http://schemas.microsoft.com/office/drawing/2014/main" id="{DBF1C91D-9D90-4D39-8840-44B3443CAE1C}"/>
              </a:ext>
            </a:extLst>
          </p:cNvPr>
          <p:cNvSpPr/>
          <p:nvPr userDrawn="1"/>
        </p:nvSpPr>
        <p:spPr>
          <a:xfrm>
            <a:off x="5216525" y="0"/>
            <a:ext cx="1306513" cy="685800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69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Retângulo 20">
            <a:extLst>
              <a:ext uri="{FF2B5EF4-FFF2-40B4-BE49-F238E27FC236}">
                <a16:creationId xmlns:a16="http://schemas.microsoft.com/office/drawing/2014/main" id="{F170EFE7-2000-4C53-B8B4-63A6278E6870}"/>
              </a:ext>
            </a:extLst>
          </p:cNvPr>
          <p:cNvSpPr/>
          <p:nvPr userDrawn="1"/>
        </p:nvSpPr>
        <p:spPr>
          <a:xfrm>
            <a:off x="6519863" y="0"/>
            <a:ext cx="1308100" cy="685800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69000">
                <a:schemeClr val="accent3">
                  <a:lumMod val="20000"/>
                  <a:lumOff val="80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10" name="Imagem 21">
            <a:extLst>
              <a:ext uri="{FF2B5EF4-FFF2-40B4-BE49-F238E27FC236}">
                <a16:creationId xmlns:a16="http://schemas.microsoft.com/office/drawing/2014/main" id="{D2B7CA2E-3EFF-49A1-B753-14EA34E93551}"/>
              </a:ext>
            </a:extLst>
          </p:cNvPr>
          <p:cNvPicPr>
            <a:picLocks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3" y="1797050"/>
            <a:ext cx="1268412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m 22" descr="Uma imagem contendo foto, edifício, parede&#10;&#10;Descrição gerada com alta confiança">
            <a:extLst>
              <a:ext uri="{FF2B5EF4-FFF2-40B4-BE49-F238E27FC236}">
                <a16:creationId xmlns:a16="http://schemas.microsoft.com/office/drawing/2014/main" id="{1650AA43-5E9C-4F05-992B-2267098AD50D}"/>
              </a:ext>
            </a:extLst>
          </p:cNvPr>
          <p:cNvPicPr>
            <a:picLocks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813" y="2819400"/>
            <a:ext cx="1268412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m 23" descr="Uma imagem contendo objeto, foto&#10;&#10;Descrição gerada com alta confiança">
            <a:extLst>
              <a:ext uri="{FF2B5EF4-FFF2-40B4-BE49-F238E27FC236}">
                <a16:creationId xmlns:a16="http://schemas.microsoft.com/office/drawing/2014/main" id="{1B101F4B-B38E-4673-84E9-E0EAC49ADF18}"/>
              </a:ext>
            </a:extLst>
          </p:cNvPr>
          <p:cNvPicPr>
            <a:picLocks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0" y="3657600"/>
            <a:ext cx="1270000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m 24" descr="Uma imagem contendo foto, parede, interior, objeto&#10;&#10;Descrição gerada com alta confiança">
            <a:extLst>
              <a:ext uri="{FF2B5EF4-FFF2-40B4-BE49-F238E27FC236}">
                <a16:creationId xmlns:a16="http://schemas.microsoft.com/office/drawing/2014/main" id="{D1337CC7-9274-4806-AAC6-207379E0C256}"/>
              </a:ext>
            </a:extLst>
          </p:cNvPr>
          <p:cNvPicPr>
            <a:picLocks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75" y="839788"/>
            <a:ext cx="1270000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eta para a direita 14">
            <a:extLst>
              <a:ext uri="{FF2B5EF4-FFF2-40B4-BE49-F238E27FC236}">
                <a16:creationId xmlns:a16="http://schemas.microsoft.com/office/drawing/2014/main" id="{7654E6A3-88A2-4DFD-BC0E-1192E9AEEEFE}"/>
              </a:ext>
            </a:extLst>
          </p:cNvPr>
          <p:cNvSpPr/>
          <p:nvPr userDrawn="1"/>
        </p:nvSpPr>
        <p:spPr>
          <a:xfrm rot="5400000">
            <a:off x="400050" y="2657476"/>
            <a:ext cx="485775" cy="3238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rgbClr val="FF0000"/>
              </a:solidFill>
            </a:endParaRPr>
          </a:p>
        </p:txBody>
      </p:sp>
      <p:sp>
        <p:nvSpPr>
          <p:cNvPr id="15" name="Seta para a direita 15">
            <a:extLst>
              <a:ext uri="{FF2B5EF4-FFF2-40B4-BE49-F238E27FC236}">
                <a16:creationId xmlns:a16="http://schemas.microsoft.com/office/drawing/2014/main" id="{3ECA50BA-D9F2-46A3-AEC6-6B2009978D28}"/>
              </a:ext>
            </a:extLst>
          </p:cNvPr>
          <p:cNvSpPr/>
          <p:nvPr userDrawn="1"/>
        </p:nvSpPr>
        <p:spPr>
          <a:xfrm>
            <a:off x="95250" y="2917825"/>
            <a:ext cx="485775" cy="323850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6" name="Seta para a direita 16">
            <a:extLst>
              <a:ext uri="{FF2B5EF4-FFF2-40B4-BE49-F238E27FC236}">
                <a16:creationId xmlns:a16="http://schemas.microsoft.com/office/drawing/2014/main" id="{CAC0A20D-305B-4007-B285-EA7DF7B09D46}"/>
              </a:ext>
            </a:extLst>
          </p:cNvPr>
          <p:cNvSpPr/>
          <p:nvPr userDrawn="1"/>
        </p:nvSpPr>
        <p:spPr>
          <a:xfrm rot="16200000">
            <a:off x="395287" y="3197226"/>
            <a:ext cx="485775" cy="32385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7" name="Seta para a direita 17">
            <a:extLst>
              <a:ext uri="{FF2B5EF4-FFF2-40B4-BE49-F238E27FC236}">
                <a16:creationId xmlns:a16="http://schemas.microsoft.com/office/drawing/2014/main" id="{24AE1E9A-C926-4A1B-98D0-125748706BDD}"/>
              </a:ext>
            </a:extLst>
          </p:cNvPr>
          <p:cNvSpPr/>
          <p:nvPr userDrawn="1"/>
        </p:nvSpPr>
        <p:spPr>
          <a:xfrm>
            <a:off x="742950" y="2922588"/>
            <a:ext cx="485775" cy="32385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8" name="CaixaDeTexto 18">
            <a:extLst>
              <a:ext uri="{FF2B5EF4-FFF2-40B4-BE49-F238E27FC236}">
                <a16:creationId xmlns:a16="http://schemas.microsoft.com/office/drawing/2014/main" id="{3EBDD538-3FE2-4380-9452-123AD280BA1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6988" y="1243013"/>
            <a:ext cx="12731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sz="1400" dirty="0">
                <a:solidFill>
                  <a:schemeClr val="bg1"/>
                </a:solidFill>
              </a:rPr>
              <a:t>HISTÓRIAS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sz="1400" dirty="0">
                <a:solidFill>
                  <a:schemeClr val="bg1"/>
                </a:solidFill>
              </a:rPr>
              <a:t>DOS CAMPOS</a:t>
            </a:r>
          </a:p>
        </p:txBody>
      </p:sp>
      <p:pic>
        <p:nvPicPr>
          <p:cNvPr id="19" name="Imagem 13" descr="Uma imagem contendo texto&#10;&#10;Descrição gerada com alta confiança">
            <a:extLst>
              <a:ext uri="{FF2B5EF4-FFF2-40B4-BE49-F238E27FC236}">
                <a16:creationId xmlns:a16="http://schemas.microsoft.com/office/drawing/2014/main" id="{183966E1-CA44-4C17-836A-B53A298A05C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4" b="20526"/>
          <a:stretch>
            <a:fillRect/>
          </a:stretch>
        </p:blipFill>
        <p:spPr bwMode="auto">
          <a:xfrm>
            <a:off x="52388" y="5473700"/>
            <a:ext cx="1204912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tângulo 32">
            <a:extLst>
              <a:ext uri="{FF2B5EF4-FFF2-40B4-BE49-F238E27FC236}">
                <a16:creationId xmlns:a16="http://schemas.microsoft.com/office/drawing/2014/main" id="{3155E17F-952C-4569-A407-69D9A685A04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49425" y="620713"/>
            <a:ext cx="42386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pt-BR" altLang="pt-BR">
                <a:solidFill>
                  <a:schemeClr val="bg1"/>
                </a:solidFill>
                <a:cs typeface="+mn-cs"/>
              </a:rPr>
              <a:t>MI</a:t>
            </a:r>
          </a:p>
          <a:p>
            <a:pPr algn="ctr" eaLnBrk="1" hangingPunct="1">
              <a:defRPr/>
            </a:pPr>
            <a:r>
              <a:rPr lang="pt-BR" altLang="pt-BR">
                <a:solidFill>
                  <a:schemeClr val="bg1"/>
                </a:solidFill>
                <a:cs typeface="+mn-cs"/>
              </a:rPr>
              <a:t>S</a:t>
            </a:r>
          </a:p>
          <a:p>
            <a:pPr algn="ctr" eaLnBrk="1" hangingPunct="1">
              <a:defRPr/>
            </a:pPr>
            <a:r>
              <a:rPr lang="pt-BR" altLang="pt-BR">
                <a:solidFill>
                  <a:schemeClr val="bg1"/>
                </a:solidFill>
                <a:cs typeface="+mn-cs"/>
              </a:rPr>
              <a:t>S</a:t>
            </a:r>
          </a:p>
          <a:p>
            <a:pPr algn="ctr" eaLnBrk="1" hangingPunct="1">
              <a:defRPr/>
            </a:pPr>
            <a:r>
              <a:rPr lang="pt-BR" altLang="pt-BR">
                <a:solidFill>
                  <a:schemeClr val="bg1"/>
                </a:solidFill>
                <a:cs typeface="+mn-cs"/>
              </a:rPr>
              <a:t>I</a:t>
            </a:r>
          </a:p>
          <a:p>
            <a:pPr algn="ctr" eaLnBrk="1" hangingPunct="1">
              <a:defRPr/>
            </a:pPr>
            <a:r>
              <a:rPr lang="pt-BR" altLang="pt-BR">
                <a:solidFill>
                  <a:schemeClr val="bg1"/>
                </a:solidFill>
                <a:cs typeface="+mn-cs"/>
              </a:rPr>
              <a:t>ONÁR</a:t>
            </a:r>
          </a:p>
          <a:p>
            <a:pPr algn="ctr" eaLnBrk="1" hangingPunct="1">
              <a:defRPr/>
            </a:pPr>
            <a:r>
              <a:rPr lang="pt-BR" altLang="pt-BR">
                <a:solidFill>
                  <a:schemeClr val="bg1"/>
                </a:solidFill>
                <a:cs typeface="+mn-cs"/>
              </a:rPr>
              <a:t>I</a:t>
            </a:r>
          </a:p>
          <a:p>
            <a:pPr algn="ctr" eaLnBrk="1" hangingPunct="1">
              <a:defRPr/>
            </a:pPr>
            <a:r>
              <a:rPr lang="pt-BR" altLang="pt-BR">
                <a:solidFill>
                  <a:schemeClr val="bg1"/>
                </a:solidFill>
                <a:cs typeface="+mn-cs"/>
              </a:rPr>
              <a:t>OS</a:t>
            </a:r>
            <a:endParaRPr lang="pt-BR" altLang="pt-BR">
              <a:cs typeface="+mn-cs"/>
            </a:endParaRPr>
          </a:p>
        </p:txBody>
      </p:sp>
      <p:sp>
        <p:nvSpPr>
          <p:cNvPr id="21" name="CaixaDeTexto 33">
            <a:extLst>
              <a:ext uri="{FF2B5EF4-FFF2-40B4-BE49-F238E27FC236}">
                <a16:creationId xmlns:a16="http://schemas.microsoft.com/office/drawing/2014/main" id="{D32F9587-7DD3-4AFB-B50D-3549AD25395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620963" y="4221163"/>
            <a:ext cx="12684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endParaRPr lang="pt-BR" altLang="pt-BR">
              <a:cs typeface="+mn-cs"/>
            </a:endParaRPr>
          </a:p>
          <a:p>
            <a:pPr algn="ctr" eaLnBrk="1" hangingPunct="1">
              <a:defRPr/>
            </a:pPr>
            <a:r>
              <a:rPr lang="pt-BR" altLang="pt-BR">
                <a:cs typeface="+mn-cs"/>
              </a:rPr>
              <a:t>TRIMESTRE</a:t>
            </a:r>
          </a:p>
          <a:p>
            <a:pPr algn="ctr" eaLnBrk="1" hangingPunct="1">
              <a:defRPr/>
            </a:pPr>
            <a:r>
              <a:rPr lang="pt-BR" altLang="pt-BR">
                <a:cs typeface="+mn-cs"/>
              </a:rPr>
              <a:t>2018</a:t>
            </a:r>
          </a:p>
        </p:txBody>
      </p:sp>
      <p:sp>
        <p:nvSpPr>
          <p:cNvPr id="30" name="Espaço Reservado para Texto 29">
            <a:extLst/>
          </p:cNvPr>
          <p:cNvSpPr>
            <a:spLocks noGrp="1"/>
          </p:cNvSpPr>
          <p:nvPr>
            <p:ph type="body" sz="quarter" idx="10"/>
          </p:nvPr>
        </p:nvSpPr>
        <p:spPr>
          <a:xfrm>
            <a:off x="2916238" y="3933825"/>
            <a:ext cx="719137" cy="647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930186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 SERVIÇO - Assunto do 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ço Reservado para Texto 14">
            <a:extLst/>
          </p:cNvPr>
          <p:cNvSpPr>
            <a:spLocks noGrp="1"/>
          </p:cNvSpPr>
          <p:nvPr>
            <p:ph type="body" sz="quarter" idx="10"/>
          </p:nvPr>
        </p:nvSpPr>
        <p:spPr>
          <a:xfrm>
            <a:off x="1331640" y="684383"/>
            <a:ext cx="7812360" cy="988841"/>
          </a:xfrm>
          <a:prstGeom prst="rect">
            <a:avLst/>
          </a:prstGeom>
          <a:solidFill>
            <a:srgbClr val="00B050"/>
          </a:solidFill>
        </p:spPr>
        <p:txBody>
          <a:bodyPr/>
          <a:lstStyle>
            <a:lvl1pPr algn="ctr">
              <a:buNone/>
              <a:defRPr sz="4000" baseline="0">
                <a:solidFill>
                  <a:schemeClr val="bg1"/>
                </a:solidFill>
              </a:defRPr>
            </a:lvl1pPr>
            <a:lvl2pPr algn="ctr">
              <a:buNone/>
              <a:defRPr sz="40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9" name="Espaço Reservado para Imagem 16">
            <a:extLst/>
          </p:cNvPr>
          <p:cNvSpPr>
            <a:spLocks noGrp="1"/>
          </p:cNvSpPr>
          <p:nvPr>
            <p:ph type="pic" sz="quarter" idx="11"/>
          </p:nvPr>
        </p:nvSpPr>
        <p:spPr>
          <a:xfrm>
            <a:off x="1370396" y="1673224"/>
            <a:ext cx="7740352" cy="514015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noProof="0" dirty="0"/>
              <a:t>Clique no ícone para adicionar uma imagem</a:t>
            </a:r>
          </a:p>
        </p:txBody>
      </p:sp>
    </p:spTree>
    <p:extLst>
      <p:ext uri="{BB962C8B-B14F-4D97-AF65-F5344CB8AC3E}">
        <p14:creationId xmlns:p14="http://schemas.microsoft.com/office/powerpoint/2010/main" val="1827360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 - 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4">
            <a:extLst>
              <a:ext uri="{FF2B5EF4-FFF2-40B4-BE49-F238E27FC236}">
                <a16:creationId xmlns:a16="http://schemas.microsoft.com/office/drawing/2014/main" id="{45E00DC4-D0D9-4978-9C9C-73C6F8D0EFCF}"/>
              </a:ext>
            </a:extLst>
          </p:cNvPr>
          <p:cNvSpPr/>
          <p:nvPr userDrawn="1"/>
        </p:nvSpPr>
        <p:spPr>
          <a:xfrm>
            <a:off x="34925" y="0"/>
            <a:ext cx="9109075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0934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tino das Ofer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14">
            <a:extLst>
              <a:ext uri="{FF2B5EF4-FFF2-40B4-BE49-F238E27FC236}">
                <a16:creationId xmlns:a16="http://schemas.microsoft.com/office/drawing/2014/main" id="{4608AE30-14AC-4A3E-B681-B3FD219DD5B7}"/>
              </a:ext>
            </a:extLst>
          </p:cNvPr>
          <p:cNvSpPr/>
          <p:nvPr userDrawn="1"/>
        </p:nvSpPr>
        <p:spPr>
          <a:xfrm>
            <a:off x="34925" y="666750"/>
            <a:ext cx="9109075" cy="61912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5" name="Retângulo 15">
            <a:extLst>
              <a:ext uri="{FF2B5EF4-FFF2-40B4-BE49-F238E27FC236}">
                <a16:creationId xmlns:a16="http://schemas.microsoft.com/office/drawing/2014/main" id="{C846021D-566B-4367-8CC4-4260BC800E5F}"/>
              </a:ext>
            </a:extLst>
          </p:cNvPr>
          <p:cNvSpPr/>
          <p:nvPr userDrawn="1"/>
        </p:nvSpPr>
        <p:spPr>
          <a:xfrm>
            <a:off x="15875" y="0"/>
            <a:ext cx="9144000" cy="666750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17000">
                <a:srgbClr val="4A452A"/>
              </a:gs>
              <a:gs pos="37000">
                <a:srgbClr val="4F6228"/>
              </a:gs>
              <a:gs pos="54000">
                <a:srgbClr val="77933C"/>
              </a:gs>
              <a:gs pos="72000">
                <a:srgbClr val="C3D69B"/>
              </a:gs>
              <a:gs pos="87000">
                <a:srgbClr val="C8E0AF"/>
              </a:gs>
              <a:gs pos="100000">
                <a:srgbClr val="D7E4B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" name="Espaço Reservado para Texto 6">
            <a:extLst/>
          </p:cNvPr>
          <p:cNvSpPr>
            <a:spLocks noGrp="1"/>
          </p:cNvSpPr>
          <p:nvPr>
            <p:ph type="body" sz="quarter" idx="10"/>
          </p:nvPr>
        </p:nvSpPr>
        <p:spPr>
          <a:xfrm>
            <a:off x="34925" y="689900"/>
            <a:ext cx="9109075" cy="523875"/>
          </a:xfrm>
          <a:prstGeom prst="rect">
            <a:avLst/>
          </a:prstGeom>
          <a:solidFill>
            <a:srgbClr val="00B050"/>
          </a:solidFill>
        </p:spPr>
        <p:txBody>
          <a:bodyPr/>
          <a:lstStyle>
            <a:lvl1pPr algn="ctr">
              <a:defRPr sz="2800" b="1">
                <a:solidFill>
                  <a:srgbClr val="FFFF00"/>
                </a:solidFill>
              </a:defRPr>
            </a:lvl1pPr>
            <a:lvl2pPr>
              <a:defRPr b="1">
                <a:solidFill>
                  <a:srgbClr val="FFFF00"/>
                </a:solidFill>
              </a:defRPr>
            </a:lvl2pPr>
            <a:lvl3pPr>
              <a:defRPr b="1">
                <a:solidFill>
                  <a:srgbClr val="FFFF00"/>
                </a:solidFill>
              </a:defRPr>
            </a:lvl3pPr>
            <a:lvl4pPr>
              <a:defRPr b="1">
                <a:solidFill>
                  <a:srgbClr val="FFFF00"/>
                </a:solidFill>
              </a:defRPr>
            </a:lvl4pPr>
            <a:lvl5pPr>
              <a:defRPr b="1">
                <a:solidFill>
                  <a:srgbClr val="FFFF00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Espaço Reservado para Texto 8">
            <a:extLst/>
          </p:cNvPr>
          <p:cNvSpPr>
            <a:spLocks noGrp="1"/>
          </p:cNvSpPr>
          <p:nvPr>
            <p:ph type="body" sz="quarter" idx="11"/>
          </p:nvPr>
        </p:nvSpPr>
        <p:spPr>
          <a:xfrm>
            <a:off x="15875" y="0"/>
            <a:ext cx="9109075" cy="666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FFFF00"/>
                </a:solidFill>
              </a:defRPr>
            </a:lvl1pPr>
            <a:lvl2pPr marL="457200" indent="0">
              <a:buNone/>
              <a:defRPr b="1">
                <a:solidFill>
                  <a:srgbClr val="FFFF00"/>
                </a:solidFill>
              </a:defRPr>
            </a:lvl2pPr>
            <a:lvl3pPr marL="914400" indent="0">
              <a:buNone/>
              <a:defRPr b="1">
                <a:solidFill>
                  <a:srgbClr val="FFFF00"/>
                </a:solidFill>
              </a:defRPr>
            </a:lvl3pPr>
            <a:lvl4pPr marL="1371600" indent="0">
              <a:buNone/>
              <a:defRPr b="1">
                <a:solidFill>
                  <a:srgbClr val="FFFF00"/>
                </a:solidFill>
              </a:defRPr>
            </a:lvl4pPr>
            <a:lvl5pPr marL="1828800" indent="0">
              <a:buNone/>
              <a:defRPr b="1">
                <a:solidFill>
                  <a:srgbClr val="FFFF00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846864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de CAPA - 3º trime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14">
            <a:extLst>
              <a:ext uri="{FF2B5EF4-FFF2-40B4-BE49-F238E27FC236}">
                <a16:creationId xmlns:a16="http://schemas.microsoft.com/office/drawing/2014/main" id="{05DFA9FD-D0EB-44C7-8660-0B047D1A258D}"/>
              </a:ext>
            </a:extLst>
          </p:cNvPr>
          <p:cNvSpPr/>
          <p:nvPr userDrawn="1"/>
        </p:nvSpPr>
        <p:spPr>
          <a:xfrm>
            <a:off x="7824788" y="0"/>
            <a:ext cx="1306512" cy="6858000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69000">
                <a:schemeClr val="accent3">
                  <a:lumMod val="20000"/>
                  <a:lumOff val="80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7" name="Imagem 2">
            <a:extLst>
              <a:ext uri="{FF2B5EF4-FFF2-40B4-BE49-F238E27FC236}">
                <a16:creationId xmlns:a16="http://schemas.microsoft.com/office/drawing/2014/main" id="{5FB80CA9-F6B8-4BEA-8112-ACD7CBA8250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25" y="5584825"/>
            <a:ext cx="1157288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16">
            <a:extLst>
              <a:ext uri="{FF2B5EF4-FFF2-40B4-BE49-F238E27FC236}">
                <a16:creationId xmlns:a16="http://schemas.microsoft.com/office/drawing/2014/main" id="{76EE424E-DB73-4EB4-98F6-80E2519A7CFB}"/>
              </a:ext>
            </a:extLst>
          </p:cNvPr>
          <p:cNvSpPr/>
          <p:nvPr userDrawn="1"/>
        </p:nvSpPr>
        <p:spPr>
          <a:xfrm>
            <a:off x="1303338" y="0"/>
            <a:ext cx="1308100" cy="6858000"/>
          </a:xfrm>
          <a:prstGeom prst="rect">
            <a:avLst/>
          </a:prstGeom>
          <a:gradFill>
            <a:gsLst>
              <a:gs pos="0">
                <a:schemeClr val="bg2">
                  <a:lumMod val="25000"/>
                </a:schemeClr>
              </a:gs>
              <a:gs pos="35000">
                <a:schemeClr val="accent3">
                  <a:lumMod val="50000"/>
                </a:schemeClr>
              </a:gs>
              <a:gs pos="69000">
                <a:schemeClr val="accent3">
                  <a:lumMod val="75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sp>
        <p:nvSpPr>
          <p:cNvPr id="9" name="Retângulo 17">
            <a:extLst>
              <a:ext uri="{FF2B5EF4-FFF2-40B4-BE49-F238E27FC236}">
                <a16:creationId xmlns:a16="http://schemas.microsoft.com/office/drawing/2014/main" id="{22CDA2B2-2657-4BB2-A6DD-1474B4CB0C88}"/>
              </a:ext>
            </a:extLst>
          </p:cNvPr>
          <p:cNvSpPr/>
          <p:nvPr userDrawn="1"/>
        </p:nvSpPr>
        <p:spPr>
          <a:xfrm>
            <a:off x="2606675" y="0"/>
            <a:ext cx="1306513" cy="6858000"/>
          </a:xfrm>
          <a:prstGeom prst="rect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35000">
                <a:schemeClr val="accent3">
                  <a:lumMod val="75000"/>
                </a:schemeClr>
              </a:gs>
              <a:gs pos="69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0" name="Retângulo 18">
            <a:extLst>
              <a:ext uri="{FF2B5EF4-FFF2-40B4-BE49-F238E27FC236}">
                <a16:creationId xmlns:a16="http://schemas.microsoft.com/office/drawing/2014/main" id="{DDB07A64-369A-407A-B2F5-8E1015F85202}"/>
              </a:ext>
            </a:extLst>
          </p:cNvPr>
          <p:cNvSpPr/>
          <p:nvPr userDrawn="1"/>
        </p:nvSpPr>
        <p:spPr>
          <a:xfrm>
            <a:off x="3911600" y="0"/>
            <a:ext cx="1308100" cy="6858000"/>
          </a:xfrm>
          <a:prstGeom prst="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35000">
                <a:schemeClr val="accent3">
                  <a:lumMod val="60000"/>
                  <a:lumOff val="40000"/>
                </a:schemeClr>
              </a:gs>
              <a:gs pos="69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1" name="Retângulo 19">
            <a:extLst>
              <a:ext uri="{FF2B5EF4-FFF2-40B4-BE49-F238E27FC236}">
                <a16:creationId xmlns:a16="http://schemas.microsoft.com/office/drawing/2014/main" id="{4E8978A5-C39B-4140-AD85-114CECE20EBE}"/>
              </a:ext>
            </a:extLst>
          </p:cNvPr>
          <p:cNvSpPr/>
          <p:nvPr userDrawn="1"/>
        </p:nvSpPr>
        <p:spPr>
          <a:xfrm>
            <a:off x="5216525" y="0"/>
            <a:ext cx="1306513" cy="685800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69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2" name="Retângulo 20">
            <a:extLst>
              <a:ext uri="{FF2B5EF4-FFF2-40B4-BE49-F238E27FC236}">
                <a16:creationId xmlns:a16="http://schemas.microsoft.com/office/drawing/2014/main" id="{832C19F3-065C-4068-882B-5F5AA20CD7A1}"/>
              </a:ext>
            </a:extLst>
          </p:cNvPr>
          <p:cNvSpPr/>
          <p:nvPr userDrawn="1"/>
        </p:nvSpPr>
        <p:spPr>
          <a:xfrm>
            <a:off x="6519863" y="0"/>
            <a:ext cx="1308100" cy="685800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69000">
                <a:schemeClr val="accent3">
                  <a:lumMod val="20000"/>
                  <a:lumOff val="80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13" name="Imagem 9">
            <a:extLst>
              <a:ext uri="{FF2B5EF4-FFF2-40B4-BE49-F238E27FC236}">
                <a16:creationId xmlns:a16="http://schemas.microsoft.com/office/drawing/2014/main" id="{0AE0D01F-E571-48A9-80B0-A3BC4CF39F92}"/>
              </a:ext>
            </a:extLst>
          </p:cNvPr>
          <p:cNvPicPr>
            <a:picLocks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3" y="1797050"/>
            <a:ext cx="1268412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m 10" descr="Uma imagem contendo foto, edifício, parede&#10;&#10;Descrição gerada com alta confiança">
            <a:extLst>
              <a:ext uri="{FF2B5EF4-FFF2-40B4-BE49-F238E27FC236}">
                <a16:creationId xmlns:a16="http://schemas.microsoft.com/office/drawing/2014/main" id="{02D3D7C2-3BFB-46EC-9536-1EB31A7E716A}"/>
              </a:ext>
            </a:extLst>
          </p:cNvPr>
          <p:cNvPicPr>
            <a:picLocks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813" y="2819400"/>
            <a:ext cx="1268412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m 11" descr="Uma imagem contendo objeto, foto&#10;&#10;Descrição gerada com alta confiança">
            <a:extLst>
              <a:ext uri="{FF2B5EF4-FFF2-40B4-BE49-F238E27FC236}">
                <a16:creationId xmlns:a16="http://schemas.microsoft.com/office/drawing/2014/main" id="{AD0BBBF0-07ED-4924-935B-ABFB4230A265}"/>
              </a:ext>
            </a:extLst>
          </p:cNvPr>
          <p:cNvPicPr>
            <a:picLocks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0" y="3657600"/>
            <a:ext cx="1270000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m 12" descr="Uma imagem contendo foto, parede, interior, objeto&#10;&#10;Descrição gerada com alta confiança">
            <a:extLst>
              <a:ext uri="{FF2B5EF4-FFF2-40B4-BE49-F238E27FC236}">
                <a16:creationId xmlns:a16="http://schemas.microsoft.com/office/drawing/2014/main" id="{090F9CB7-2E54-48D3-A14A-2E0D20B37FAB}"/>
              </a:ext>
            </a:extLst>
          </p:cNvPr>
          <p:cNvPicPr>
            <a:picLocks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75" y="839788"/>
            <a:ext cx="1270000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eta para a direita 14">
            <a:extLst>
              <a:ext uri="{FF2B5EF4-FFF2-40B4-BE49-F238E27FC236}">
                <a16:creationId xmlns:a16="http://schemas.microsoft.com/office/drawing/2014/main" id="{67FF32DA-7F34-46AD-82FB-CE54214B4329}"/>
              </a:ext>
            </a:extLst>
          </p:cNvPr>
          <p:cNvSpPr/>
          <p:nvPr userDrawn="1"/>
        </p:nvSpPr>
        <p:spPr>
          <a:xfrm rot="5400000">
            <a:off x="400050" y="2657476"/>
            <a:ext cx="485775" cy="3238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rgbClr val="FF0000"/>
              </a:solidFill>
            </a:endParaRPr>
          </a:p>
        </p:txBody>
      </p:sp>
      <p:sp>
        <p:nvSpPr>
          <p:cNvPr id="18" name="Seta para a direita 15">
            <a:extLst>
              <a:ext uri="{FF2B5EF4-FFF2-40B4-BE49-F238E27FC236}">
                <a16:creationId xmlns:a16="http://schemas.microsoft.com/office/drawing/2014/main" id="{B5C4F536-95CE-4464-B5A3-F1CA41D35EC0}"/>
              </a:ext>
            </a:extLst>
          </p:cNvPr>
          <p:cNvSpPr/>
          <p:nvPr userDrawn="1"/>
        </p:nvSpPr>
        <p:spPr>
          <a:xfrm>
            <a:off x="95250" y="2917825"/>
            <a:ext cx="485775" cy="323850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9" name="Seta para a direita 16">
            <a:extLst>
              <a:ext uri="{FF2B5EF4-FFF2-40B4-BE49-F238E27FC236}">
                <a16:creationId xmlns:a16="http://schemas.microsoft.com/office/drawing/2014/main" id="{641641C7-7730-4B0D-BDB3-9971CBB99F17}"/>
              </a:ext>
            </a:extLst>
          </p:cNvPr>
          <p:cNvSpPr/>
          <p:nvPr userDrawn="1"/>
        </p:nvSpPr>
        <p:spPr>
          <a:xfrm rot="16200000">
            <a:off x="395287" y="3197226"/>
            <a:ext cx="485775" cy="32385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0" name="Seta para a direita 17">
            <a:extLst>
              <a:ext uri="{FF2B5EF4-FFF2-40B4-BE49-F238E27FC236}">
                <a16:creationId xmlns:a16="http://schemas.microsoft.com/office/drawing/2014/main" id="{D3547FF7-C4AB-4FE5-9A9A-9CA70A806E56}"/>
              </a:ext>
            </a:extLst>
          </p:cNvPr>
          <p:cNvSpPr/>
          <p:nvPr userDrawn="1"/>
        </p:nvSpPr>
        <p:spPr>
          <a:xfrm>
            <a:off x="742950" y="2922588"/>
            <a:ext cx="485775" cy="32385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1" name="CaixaDeTexto 18">
            <a:extLst>
              <a:ext uri="{FF2B5EF4-FFF2-40B4-BE49-F238E27FC236}">
                <a16:creationId xmlns:a16="http://schemas.microsoft.com/office/drawing/2014/main" id="{329B8883-D2FA-4F69-80E9-F5A71148F49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6988" y="1243013"/>
            <a:ext cx="12731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t-BR" altLang="pt-BR" sz="1400" dirty="0">
                <a:solidFill>
                  <a:schemeClr val="bg1"/>
                </a:solidFill>
              </a:rPr>
              <a:t>HISTÓRIAS</a:t>
            </a:r>
          </a:p>
          <a:p>
            <a:pPr algn="ctr">
              <a:defRPr/>
            </a:pPr>
            <a:r>
              <a:rPr lang="pt-BR" altLang="pt-BR" sz="1400" dirty="0">
                <a:solidFill>
                  <a:schemeClr val="bg1"/>
                </a:solidFill>
              </a:rPr>
              <a:t>DOS CAMPOS</a:t>
            </a:r>
          </a:p>
        </p:txBody>
      </p:sp>
      <p:sp>
        <p:nvSpPr>
          <p:cNvPr id="23" name="Retângulo 30">
            <a:extLst>
              <a:ext uri="{FF2B5EF4-FFF2-40B4-BE49-F238E27FC236}">
                <a16:creationId xmlns:a16="http://schemas.microsoft.com/office/drawing/2014/main" id="{6441423A-2827-4FB1-A7F5-8D6EDA566F8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49425" y="620713"/>
            <a:ext cx="42386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pt-BR" altLang="pt-BR">
                <a:solidFill>
                  <a:schemeClr val="bg1"/>
                </a:solidFill>
                <a:cs typeface="+mn-cs"/>
              </a:rPr>
              <a:t>MI</a:t>
            </a:r>
          </a:p>
          <a:p>
            <a:pPr algn="ctr">
              <a:defRPr/>
            </a:pPr>
            <a:r>
              <a:rPr lang="pt-BR" altLang="pt-BR">
                <a:solidFill>
                  <a:schemeClr val="bg1"/>
                </a:solidFill>
                <a:cs typeface="+mn-cs"/>
              </a:rPr>
              <a:t>S</a:t>
            </a:r>
          </a:p>
          <a:p>
            <a:pPr algn="ctr">
              <a:defRPr/>
            </a:pPr>
            <a:r>
              <a:rPr lang="pt-BR" altLang="pt-BR">
                <a:solidFill>
                  <a:schemeClr val="bg1"/>
                </a:solidFill>
                <a:cs typeface="+mn-cs"/>
              </a:rPr>
              <a:t>S</a:t>
            </a:r>
          </a:p>
          <a:p>
            <a:pPr algn="ctr">
              <a:defRPr/>
            </a:pPr>
            <a:r>
              <a:rPr lang="pt-BR" altLang="pt-BR">
                <a:solidFill>
                  <a:schemeClr val="bg1"/>
                </a:solidFill>
                <a:cs typeface="+mn-cs"/>
              </a:rPr>
              <a:t>I</a:t>
            </a:r>
          </a:p>
          <a:p>
            <a:pPr algn="ctr">
              <a:defRPr/>
            </a:pPr>
            <a:r>
              <a:rPr lang="pt-BR" altLang="pt-BR">
                <a:solidFill>
                  <a:schemeClr val="bg1"/>
                </a:solidFill>
                <a:cs typeface="+mn-cs"/>
              </a:rPr>
              <a:t>ONÁR</a:t>
            </a:r>
          </a:p>
          <a:p>
            <a:pPr algn="ctr">
              <a:defRPr/>
            </a:pPr>
            <a:r>
              <a:rPr lang="pt-BR" altLang="pt-BR">
                <a:solidFill>
                  <a:schemeClr val="bg1"/>
                </a:solidFill>
                <a:cs typeface="+mn-cs"/>
              </a:rPr>
              <a:t>I</a:t>
            </a:r>
          </a:p>
          <a:p>
            <a:pPr algn="ctr">
              <a:defRPr/>
            </a:pPr>
            <a:r>
              <a:rPr lang="pt-BR" altLang="pt-BR">
                <a:solidFill>
                  <a:schemeClr val="bg1"/>
                </a:solidFill>
                <a:cs typeface="+mn-cs"/>
              </a:rPr>
              <a:t>OS</a:t>
            </a:r>
            <a:endParaRPr lang="pt-BR" altLang="pt-BR">
              <a:cs typeface="+mn-cs"/>
            </a:endParaRPr>
          </a:p>
        </p:txBody>
      </p:sp>
      <p:sp>
        <p:nvSpPr>
          <p:cNvPr id="25" name="CaixaDeTexto 31">
            <a:extLst>
              <a:ext uri="{FF2B5EF4-FFF2-40B4-BE49-F238E27FC236}">
                <a16:creationId xmlns:a16="http://schemas.microsoft.com/office/drawing/2014/main" id="{F08F5C0D-C98A-4AD1-BFC0-BE433D0F42A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620963" y="4221163"/>
            <a:ext cx="12684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endParaRPr lang="pt-BR" altLang="pt-BR">
              <a:cs typeface="+mn-cs"/>
            </a:endParaRPr>
          </a:p>
          <a:p>
            <a:pPr algn="ctr">
              <a:defRPr/>
            </a:pPr>
            <a:r>
              <a:rPr lang="pt-BR" altLang="pt-BR">
                <a:cs typeface="+mn-cs"/>
              </a:rPr>
              <a:t>TRIMESTRE</a:t>
            </a:r>
          </a:p>
          <a:p>
            <a:pPr algn="ctr">
              <a:defRPr/>
            </a:pPr>
            <a:r>
              <a:rPr lang="pt-BR" altLang="pt-BR">
                <a:cs typeface="+mn-cs"/>
              </a:rPr>
              <a:t>2018</a:t>
            </a:r>
          </a:p>
        </p:txBody>
      </p:sp>
      <p:sp>
        <p:nvSpPr>
          <p:cNvPr id="26" name="CaixaDeTexto 32">
            <a:extLst>
              <a:ext uri="{FF2B5EF4-FFF2-40B4-BE49-F238E27FC236}">
                <a16:creationId xmlns:a16="http://schemas.microsoft.com/office/drawing/2014/main" id="{5CB5AE32-934F-44F5-9136-45C3EEBEE3F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930650" y="5222875"/>
            <a:ext cx="1268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pt-BR" altLang="pt-BR">
                <a:cs typeface="+mn-cs"/>
              </a:rPr>
              <a:t>Sábado</a:t>
            </a:r>
          </a:p>
        </p:txBody>
      </p:sp>
      <p:sp>
        <p:nvSpPr>
          <p:cNvPr id="30" name="Espaço Reservado para Texto 29">
            <a:extLst/>
          </p:cNvPr>
          <p:cNvSpPr>
            <a:spLocks noGrp="1"/>
          </p:cNvSpPr>
          <p:nvPr>
            <p:ph type="body" sz="quarter" idx="10"/>
          </p:nvPr>
        </p:nvSpPr>
        <p:spPr>
          <a:xfrm>
            <a:off x="2916238" y="3933825"/>
            <a:ext cx="719137" cy="647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22" name="Espaço Reservado para Texto 21">
            <a:extLst/>
          </p:cNvPr>
          <p:cNvSpPr>
            <a:spLocks noGrp="1"/>
          </p:cNvSpPr>
          <p:nvPr>
            <p:ph type="body" sz="quarter" idx="11"/>
          </p:nvPr>
        </p:nvSpPr>
        <p:spPr>
          <a:xfrm>
            <a:off x="3930650" y="5592763"/>
            <a:ext cx="1306513" cy="284162"/>
          </a:xfrm>
          <a:prstGeom prst="rect">
            <a:avLst/>
          </a:prstGeom>
        </p:spPr>
        <p:txBody>
          <a:bodyPr anchor="ctr" anchorCtr="1"/>
          <a:lstStyle>
            <a:lvl1pPr marL="0" indent="0" algn="ctr">
              <a:buNone/>
              <a:defRPr sz="2400" b="1"/>
            </a:lvl1pPr>
            <a:lvl2pPr marL="457200" indent="0" algn="ctr">
              <a:buNone/>
              <a:defRPr sz="2000" b="1"/>
            </a:lvl2pPr>
            <a:lvl3pPr marL="914400" indent="0" algn="ctr">
              <a:buNone/>
              <a:defRPr sz="2000" b="1"/>
            </a:lvl3pPr>
            <a:lvl4pPr marL="1371600" indent="0" algn="ctr">
              <a:buNone/>
              <a:defRPr sz="2000" b="1"/>
            </a:lvl4pPr>
            <a:lvl5pPr marL="1828800" indent="0" algn="ctr">
              <a:buNone/>
              <a:defRPr sz="2000" b="1"/>
            </a:lvl5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24" name="Espaço Reservado para Texto 23">
            <a:extLst/>
          </p:cNvPr>
          <p:cNvSpPr>
            <a:spLocks noGrp="1"/>
          </p:cNvSpPr>
          <p:nvPr>
            <p:ph type="body" sz="quarter" idx="12"/>
          </p:nvPr>
        </p:nvSpPr>
        <p:spPr>
          <a:xfrm>
            <a:off x="5237163" y="5876925"/>
            <a:ext cx="1262062" cy="360363"/>
          </a:xfrm>
          <a:prstGeom prst="rect">
            <a:avLst/>
          </a:prstGeom>
        </p:spPr>
        <p:txBody>
          <a:bodyPr anchor="ctr" anchorCtr="1"/>
          <a:lstStyle>
            <a:lvl1pPr marL="0" indent="0" algn="ctr">
              <a:buNone/>
              <a:defRPr sz="19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742950" y="5876925"/>
            <a:ext cx="914400" cy="91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584885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8B41DB1E-E41E-4F0B-99D3-743FB37C92C0}"/>
              </a:ext>
            </a:extLst>
          </p:cNvPr>
          <p:cNvSpPr/>
          <p:nvPr userDrawn="1"/>
        </p:nvSpPr>
        <p:spPr>
          <a:xfrm>
            <a:off x="7824788" y="0"/>
            <a:ext cx="1306512" cy="6858000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69000">
                <a:schemeClr val="accent3">
                  <a:lumMod val="20000"/>
                  <a:lumOff val="80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F06A044-6D70-4EBF-934B-8F154A9A8D6C}"/>
              </a:ext>
            </a:extLst>
          </p:cNvPr>
          <p:cNvSpPr/>
          <p:nvPr userDrawn="1"/>
        </p:nvSpPr>
        <p:spPr>
          <a:xfrm>
            <a:off x="0" y="0"/>
            <a:ext cx="1306513" cy="6858000"/>
          </a:xfrm>
          <a:prstGeom prst="rect">
            <a:avLst/>
          </a:prstGeom>
          <a:gradFill>
            <a:gsLst>
              <a:gs pos="0">
                <a:schemeClr val="tx1"/>
              </a:gs>
              <a:gs pos="35000">
                <a:schemeClr val="bg2">
                  <a:lumMod val="25000"/>
                </a:schemeClr>
              </a:gs>
              <a:gs pos="69000">
                <a:schemeClr val="accent3">
                  <a:lumMod val="50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100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AB9F5F0D-863A-4C6B-8EE3-0B4FF9B8E193}"/>
              </a:ext>
            </a:extLst>
          </p:cNvPr>
          <p:cNvSpPr/>
          <p:nvPr userDrawn="1"/>
        </p:nvSpPr>
        <p:spPr>
          <a:xfrm>
            <a:off x="1303338" y="0"/>
            <a:ext cx="1308100" cy="6858000"/>
          </a:xfrm>
          <a:prstGeom prst="rect">
            <a:avLst/>
          </a:prstGeom>
          <a:gradFill>
            <a:gsLst>
              <a:gs pos="0">
                <a:schemeClr val="bg2">
                  <a:lumMod val="25000"/>
                </a:schemeClr>
              </a:gs>
              <a:gs pos="35000">
                <a:schemeClr val="accent3">
                  <a:lumMod val="50000"/>
                </a:schemeClr>
              </a:gs>
              <a:gs pos="69000">
                <a:schemeClr val="accent3">
                  <a:lumMod val="75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A4FCF21-6649-4DC7-94E0-FF5A7B5CA3D1}"/>
              </a:ext>
            </a:extLst>
          </p:cNvPr>
          <p:cNvSpPr/>
          <p:nvPr userDrawn="1"/>
        </p:nvSpPr>
        <p:spPr>
          <a:xfrm>
            <a:off x="2606675" y="0"/>
            <a:ext cx="1306513" cy="6858000"/>
          </a:xfrm>
          <a:prstGeom prst="rect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35000">
                <a:schemeClr val="accent3">
                  <a:lumMod val="75000"/>
                </a:schemeClr>
              </a:gs>
              <a:gs pos="69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812B2C54-2FEC-45D5-8B0B-9580095C3FFF}"/>
              </a:ext>
            </a:extLst>
          </p:cNvPr>
          <p:cNvSpPr/>
          <p:nvPr userDrawn="1"/>
        </p:nvSpPr>
        <p:spPr>
          <a:xfrm>
            <a:off x="3911600" y="0"/>
            <a:ext cx="1308100" cy="6858000"/>
          </a:xfrm>
          <a:prstGeom prst="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35000">
                <a:schemeClr val="accent3">
                  <a:lumMod val="60000"/>
                  <a:lumOff val="40000"/>
                </a:schemeClr>
              </a:gs>
              <a:gs pos="69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4912EFFC-AE2F-47EB-BD14-9C508DA39D64}"/>
              </a:ext>
            </a:extLst>
          </p:cNvPr>
          <p:cNvSpPr/>
          <p:nvPr userDrawn="1"/>
        </p:nvSpPr>
        <p:spPr>
          <a:xfrm>
            <a:off x="5216525" y="0"/>
            <a:ext cx="1306513" cy="685800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69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F7B8B67C-2E44-45AD-A5B3-3D5B67F3557E}"/>
              </a:ext>
            </a:extLst>
          </p:cNvPr>
          <p:cNvSpPr/>
          <p:nvPr userDrawn="1"/>
        </p:nvSpPr>
        <p:spPr>
          <a:xfrm>
            <a:off x="6519863" y="0"/>
            <a:ext cx="1308100" cy="6858000"/>
          </a:xfrm>
          <a:prstGeom prst="rect">
            <a:avLst/>
          </a:prstGeom>
          <a:gradFill>
            <a:gsLst>
              <a:gs pos="0">
                <a:srgbClr val="C8DDAB"/>
              </a:gs>
              <a:gs pos="35000">
                <a:schemeClr val="accent3">
                  <a:lumMod val="40000"/>
                  <a:lumOff val="60000"/>
                </a:schemeClr>
              </a:gs>
              <a:gs pos="69000">
                <a:schemeClr val="accent3">
                  <a:lumMod val="20000"/>
                  <a:lumOff val="80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Seta para a direita 14">
            <a:extLst>
              <a:ext uri="{FF2B5EF4-FFF2-40B4-BE49-F238E27FC236}">
                <a16:creationId xmlns:a16="http://schemas.microsoft.com/office/drawing/2014/main" id="{F6382A65-89CB-47F4-82CB-0CC066317219}"/>
              </a:ext>
            </a:extLst>
          </p:cNvPr>
          <p:cNvSpPr/>
          <p:nvPr userDrawn="1"/>
        </p:nvSpPr>
        <p:spPr>
          <a:xfrm rot="5400000">
            <a:off x="400050" y="2657476"/>
            <a:ext cx="485775" cy="3238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rgbClr val="FF0000"/>
              </a:solidFill>
            </a:endParaRPr>
          </a:p>
        </p:txBody>
      </p:sp>
      <p:sp>
        <p:nvSpPr>
          <p:cNvPr id="10" name="Seta para a direita 15">
            <a:extLst>
              <a:ext uri="{FF2B5EF4-FFF2-40B4-BE49-F238E27FC236}">
                <a16:creationId xmlns:a16="http://schemas.microsoft.com/office/drawing/2014/main" id="{D8E0CDCF-7DB6-44D9-9D81-A3763E88C6DE}"/>
              </a:ext>
            </a:extLst>
          </p:cNvPr>
          <p:cNvSpPr/>
          <p:nvPr userDrawn="1"/>
        </p:nvSpPr>
        <p:spPr>
          <a:xfrm>
            <a:off x="95250" y="2917825"/>
            <a:ext cx="485775" cy="323850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1" name="Seta para a direita 16">
            <a:extLst>
              <a:ext uri="{FF2B5EF4-FFF2-40B4-BE49-F238E27FC236}">
                <a16:creationId xmlns:a16="http://schemas.microsoft.com/office/drawing/2014/main" id="{D41D7EEE-36EB-41EE-98FA-BE889A2A5C92}"/>
              </a:ext>
            </a:extLst>
          </p:cNvPr>
          <p:cNvSpPr/>
          <p:nvPr userDrawn="1"/>
        </p:nvSpPr>
        <p:spPr>
          <a:xfrm rot="16200000">
            <a:off x="395287" y="3197226"/>
            <a:ext cx="485775" cy="32385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2" name="Seta para a direita 17">
            <a:extLst>
              <a:ext uri="{FF2B5EF4-FFF2-40B4-BE49-F238E27FC236}">
                <a16:creationId xmlns:a16="http://schemas.microsoft.com/office/drawing/2014/main" id="{A358F903-A537-43E9-B959-078C52F442E5}"/>
              </a:ext>
            </a:extLst>
          </p:cNvPr>
          <p:cNvSpPr/>
          <p:nvPr userDrawn="1"/>
        </p:nvSpPr>
        <p:spPr>
          <a:xfrm>
            <a:off x="742950" y="2922588"/>
            <a:ext cx="485775" cy="32385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21F4407D-6647-473C-B55A-58B44F4991BF}"/>
              </a:ext>
            </a:extLst>
          </p:cNvPr>
          <p:cNvSpPr/>
          <p:nvPr userDrawn="1"/>
        </p:nvSpPr>
        <p:spPr>
          <a:xfrm>
            <a:off x="1331913" y="666750"/>
            <a:ext cx="7812087" cy="61912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1038" name="Picture 3">
            <a:extLst>
              <a:ext uri="{FF2B5EF4-FFF2-40B4-BE49-F238E27FC236}">
                <a16:creationId xmlns:a16="http://schemas.microsoft.com/office/drawing/2014/main" id="{1F5A3AEE-45BD-4BDD-9F4E-8991E7EDA9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5246688"/>
            <a:ext cx="1206500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52" r:id="rId1"/>
    <p:sldLayoutId id="2147484051" r:id="rId2"/>
    <p:sldLayoutId id="2147484053" r:id="rId3"/>
    <p:sldLayoutId id="2147484054" r:id="rId4"/>
    <p:sldLayoutId id="2147484055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3.png"/><Relationship Id="rId4" Type="http://schemas.openxmlformats.org/officeDocument/2006/relationships/image" Target="../media/image2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jp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ruy_ernesto@hotmail.com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Texto 1">
            <a:extLst>
              <a:ext uri="{FF2B5EF4-FFF2-40B4-BE49-F238E27FC236}">
                <a16:creationId xmlns:a16="http://schemas.microsoft.com/office/drawing/2014/main" id="{AA40B3DA-B23A-48FF-8E49-1F960DB167DA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dirty="0"/>
              <a:t>4º</a:t>
            </a:r>
          </a:p>
        </p:txBody>
      </p:sp>
      <p:sp>
        <p:nvSpPr>
          <p:cNvPr id="7171" name="Espaço Reservado para Texto 2">
            <a:extLst>
              <a:ext uri="{FF2B5EF4-FFF2-40B4-BE49-F238E27FC236}">
                <a16:creationId xmlns:a16="http://schemas.microsoft.com/office/drawing/2014/main" id="{61725EA7-9E39-45D8-A9E4-26351B63B1D4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pt-BR" altLang="pt-BR" sz="2800" dirty="0"/>
              <a:t>02</a:t>
            </a:r>
          </a:p>
        </p:txBody>
      </p:sp>
      <p:sp>
        <p:nvSpPr>
          <p:cNvPr id="7172" name="Espaço Reservado para Texto 3">
            <a:extLst>
              <a:ext uri="{FF2B5EF4-FFF2-40B4-BE49-F238E27FC236}">
                <a16:creationId xmlns:a16="http://schemas.microsoft.com/office/drawing/2014/main" id="{5D5F894C-F392-4B68-AFE9-CB56E193C41D}"/>
              </a:ext>
            </a:extLst>
          </p:cNvPr>
          <p:cNvSpPr>
            <a:spLocks noGrp="1" noChangeArrowheads="1"/>
          </p:cNvSpPr>
          <p:nvPr>
            <p:ph type="body" sz="quarter" idx="12"/>
          </p:nvPr>
        </p:nvSpPr>
        <p:spPr bwMode="auto">
          <a:xfrm>
            <a:off x="3851275" y="6165850"/>
            <a:ext cx="4033838" cy="360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pt-BR" altLang="pt-BR" sz="2800" dirty="0"/>
              <a:t>13/out/18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tângulo 3">
            <a:extLst>
              <a:ext uri="{FF2B5EF4-FFF2-40B4-BE49-F238E27FC236}">
                <a16:creationId xmlns:a16="http://schemas.microsoft.com/office/drawing/2014/main" id="{BD11FF04-7FA0-4B8E-A074-FB81E57BD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34678"/>
            <a:ext cx="9036496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sz="3600" b="1" dirty="0">
                <a:solidFill>
                  <a:srgbClr val="FF0000"/>
                </a:solidFill>
              </a:rPr>
              <a:t>Confiar em Deus</a:t>
            </a:r>
          </a:p>
          <a:p>
            <a:r>
              <a:rPr lang="pt-BR" sz="2400" b="1" dirty="0">
                <a:solidFill>
                  <a:srgbClr val="FF0000"/>
                </a:solidFill>
              </a:rPr>
              <a:t>Deus nem sempre respondeu às orações de KK da maneira que ela esperava. Não sendo de família cristã, ela aprendeu sobre Deus e como orar na escola adventista. Aos oito anos, orou a Deus pedindo que a mãe fosse curada de um câncer. “Ela sentia muita dor e sofria muito. Orei pedindo a Deus que aliviasse sua dor e a curasse da enfermidade”, disse.</a:t>
            </a:r>
          </a:p>
          <a:p>
            <a:endParaRPr lang="pt-BR" sz="24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Varothai âKKâ Phodi em pÃ© no local do recreio da escola onde ela chateava Bam falando com Kaopoon.  (Andrew McChesney / MissÃ£o Adventista)">
            <a:extLst>
              <a:ext uri="{FF2B5EF4-FFF2-40B4-BE49-F238E27FC236}">
                <a16:creationId xmlns:a16="http://schemas.microsoft.com/office/drawing/2014/main" id="{1CCC0F73-27AB-4E38-98E9-7F121623D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231232"/>
            <a:ext cx="6588224" cy="329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944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tângulo 3">
            <a:extLst>
              <a:ext uri="{FF2B5EF4-FFF2-40B4-BE49-F238E27FC236}">
                <a16:creationId xmlns:a16="http://schemas.microsoft.com/office/drawing/2014/main" id="{BD11FF04-7FA0-4B8E-A074-FB81E57BD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586" y="116632"/>
            <a:ext cx="89281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sz="2400" b="1" dirty="0">
                <a:solidFill>
                  <a:srgbClr val="FF0000"/>
                </a:solidFill>
              </a:rPr>
              <a:t>Na escola, a professora Lynn ensinou KK a orar e ler a Bíblia. “Orar e confiar em Deus”, conforme ela diz. A professora orou com ela diariamente durante quatro meses. Sempre que KK sentia necessidade de orar, ajoelhavam-se e suplicavam a Deus pela cura da mãe. Algumas vezes, todos os colegas de classe oravam juntos. Embora nada comentasse sobre as orações, a mãe de KK ficou feliz e grata porque a filha recebia incentivo dos colegas de classe e da professora.</a:t>
            </a:r>
          </a:p>
        </p:txBody>
      </p:sp>
      <p:pic>
        <p:nvPicPr>
          <p:cNvPr id="5122" name="Picture 2" descr="Resultado de imagem para oraÃ§Ã£o professora aluna">
            <a:extLst>
              <a:ext uri="{FF2B5EF4-FFF2-40B4-BE49-F238E27FC236}">
                <a16:creationId xmlns:a16="http://schemas.microsoft.com/office/drawing/2014/main" id="{8B54A0DB-E738-4896-881B-F52D78643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386" y="3098183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074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tângulo 3">
            <a:extLst>
              <a:ext uri="{FF2B5EF4-FFF2-40B4-BE49-F238E27FC236}">
                <a16:creationId xmlns:a16="http://schemas.microsoft.com/office/drawing/2014/main" id="{BD11FF04-7FA0-4B8E-A074-FB81E57BD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586" y="97361"/>
            <a:ext cx="89281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sz="2400" b="1" dirty="0">
                <a:solidFill>
                  <a:srgbClr val="FF0000"/>
                </a:solidFill>
              </a:rPr>
              <a:t>As crianças da sala de aula prepararam cartões e presentes para KK e sua mãe. Seu cartão favorito era o que continha a frase: “Anime-se!”</a:t>
            </a:r>
          </a:p>
          <a:p>
            <a:endParaRPr lang="pt-BR" sz="2400" b="1" dirty="0">
              <a:solidFill>
                <a:srgbClr val="FF0000"/>
              </a:solidFill>
            </a:endParaRPr>
          </a:p>
          <a:p>
            <a:r>
              <a:rPr lang="pt-BR" sz="2400" b="1" dirty="0">
                <a:solidFill>
                  <a:srgbClr val="FF0000"/>
                </a:solidFill>
              </a:rPr>
              <a:t>Porém, a condição da mãe piorou, e ela disse aos colegas:</a:t>
            </a:r>
          </a:p>
        </p:txBody>
      </p:sp>
      <p:pic>
        <p:nvPicPr>
          <p:cNvPr id="5" name="Picture 2" descr="Varothai âKKâ Phodi em pÃ© no local do recreio da escola onde ela chateava Bam falando com Kaopoon.  (Andrew McChesney / MissÃ£o Adventista)">
            <a:extLst>
              <a:ext uri="{FF2B5EF4-FFF2-40B4-BE49-F238E27FC236}">
                <a16:creationId xmlns:a16="http://schemas.microsoft.com/office/drawing/2014/main" id="{D597359B-4040-4876-9860-C4371D5BA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65" y="3429000"/>
            <a:ext cx="6588224" cy="329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lão de Fala: Retângulo com Cantos Arredondados 1">
            <a:extLst>
              <a:ext uri="{FF2B5EF4-FFF2-40B4-BE49-F238E27FC236}">
                <a16:creationId xmlns:a16="http://schemas.microsoft.com/office/drawing/2014/main" id="{535B27C5-CD34-4066-B8C7-4079A8C451D3}"/>
              </a:ext>
            </a:extLst>
          </p:cNvPr>
          <p:cNvSpPr/>
          <p:nvPr/>
        </p:nvSpPr>
        <p:spPr>
          <a:xfrm>
            <a:off x="4289851" y="2420888"/>
            <a:ext cx="4628446" cy="1569660"/>
          </a:xfrm>
          <a:prstGeom prst="wedgeRoundRectCallout">
            <a:avLst>
              <a:gd name="adj1" fmla="val -62636"/>
              <a:gd name="adj2" fmla="val 102291"/>
              <a:gd name="adj3" fmla="val 1666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BR" sz="2400" b="1" dirty="0">
                <a:solidFill>
                  <a:schemeClr val="bg1"/>
                </a:solidFill>
              </a:rPr>
              <a:t>“Se for plano de Deus que minha mãe parta e eu precise viver sem ela, preciso crer e confiar Nele.”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10639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tângulo 3">
            <a:extLst>
              <a:ext uri="{FF2B5EF4-FFF2-40B4-BE49-F238E27FC236}">
                <a16:creationId xmlns:a16="http://schemas.microsoft.com/office/drawing/2014/main" id="{BD11FF04-7FA0-4B8E-A074-FB81E57BD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586" y="116632"/>
            <a:ext cx="89281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sz="2400" b="1" dirty="0">
                <a:solidFill>
                  <a:srgbClr val="FF0000"/>
                </a:solidFill>
              </a:rPr>
              <a:t>Então, a mãe de KK faleceu. Ela ficou muito triste e se perguntou por que Deus permitiu que a mamãe morresse. O tempo passou e ela conheceu mais a Deus. “Aprendi que Ele realmente sabe o que é melhor para mim e sabe como será o futuro”, diz. Hoje, KK ora quando acorda, quando vai dormir e também durante as aulas. </a:t>
            </a:r>
          </a:p>
        </p:txBody>
      </p:sp>
      <p:pic>
        <p:nvPicPr>
          <p:cNvPr id="7170" name="Picture 2" descr="Resultado de imagem para alunos na escola tailÃ¢ndia">
            <a:extLst>
              <a:ext uri="{FF2B5EF4-FFF2-40B4-BE49-F238E27FC236}">
                <a16:creationId xmlns:a16="http://schemas.microsoft.com/office/drawing/2014/main" id="{FEA6D331-7673-4473-AB3B-7D27D0B14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86" y="4418756"/>
            <a:ext cx="4644008" cy="2322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Varothai âKKâ Phodi em pÃ© no local do recreio da escola onde ela chateava Bam falando com Kaopoon.  (Andrew McChesney / MissÃ£o Adventista)">
            <a:extLst>
              <a:ext uri="{FF2B5EF4-FFF2-40B4-BE49-F238E27FC236}">
                <a16:creationId xmlns:a16="http://schemas.microsoft.com/office/drawing/2014/main" id="{0C01AD5F-ADC6-4C6B-B495-EF80FB67E1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3" t="2186" r="30048" b="-2186"/>
          <a:stretch/>
        </p:blipFill>
        <p:spPr bwMode="auto">
          <a:xfrm>
            <a:off x="5652120" y="3155321"/>
            <a:ext cx="3096344" cy="329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lão de Fala: Retângulo com Cantos Arredondados 1">
            <a:extLst>
              <a:ext uri="{FF2B5EF4-FFF2-40B4-BE49-F238E27FC236}">
                <a16:creationId xmlns:a16="http://schemas.microsoft.com/office/drawing/2014/main" id="{4319D525-1007-4199-A7BE-BA1C13116BAC}"/>
              </a:ext>
            </a:extLst>
          </p:cNvPr>
          <p:cNvSpPr/>
          <p:nvPr/>
        </p:nvSpPr>
        <p:spPr>
          <a:xfrm>
            <a:off x="683568" y="2348880"/>
            <a:ext cx="5472608" cy="1296144"/>
          </a:xfrm>
          <a:prstGeom prst="wedgeRoundRectCallout">
            <a:avLst>
              <a:gd name="adj1" fmla="val 48727"/>
              <a:gd name="adj2" fmla="val 101352"/>
              <a:gd name="adj3" fmla="val 1666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BR" sz="2400" b="1" dirty="0">
                <a:solidFill>
                  <a:schemeClr val="bg1"/>
                </a:solidFill>
              </a:rPr>
              <a:t>“Agradeço a Deus por trazer os alunos à escola e peço que envie Seus santos anjos para nos proteger”.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80650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D01AFE83-33F4-48B5-BD24-9F51A7DB50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8662334"/>
              </p:ext>
            </p:extLst>
          </p:nvPr>
        </p:nvGraphicFramePr>
        <p:xfrm>
          <a:off x="5671120" y="3540886"/>
          <a:ext cx="3419871" cy="32667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PHOTO-PAINT" r:id="rId3" imgW="7419960" imgH="7086600" progId="CorelPhotoPaint.Image.12">
                  <p:embed/>
                </p:oleObj>
              </mc:Choice>
              <mc:Fallback>
                <p:oleObj name="PHOTO-PAINT" r:id="rId3" imgW="7419960" imgH="7086600" progId="CorelPhotoPaint.Imag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71120" y="3540886"/>
                        <a:ext cx="3419871" cy="32667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6" name="Retângulo 3">
            <a:extLst>
              <a:ext uri="{FF2B5EF4-FFF2-40B4-BE49-F238E27FC236}">
                <a16:creationId xmlns:a16="http://schemas.microsoft.com/office/drawing/2014/main" id="{BD11FF04-7FA0-4B8E-A074-FB81E57BD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586" y="116632"/>
            <a:ext cx="89281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sz="2400" b="1" dirty="0">
                <a:solidFill>
                  <a:srgbClr val="FF0000"/>
                </a:solidFill>
              </a:rPr>
              <a:t>Parte da oferta da Escola Sabatina deste trimestre ajudará na construção de um novo campus na escola em que KK estuda. As novas salas de aula permitirão estabelecer o ensino médio. Agradecemos as ofertas missionárias.</a:t>
            </a:r>
          </a:p>
          <a:p>
            <a:endParaRPr lang="pt-BR" sz="2400" b="1" dirty="0">
              <a:solidFill>
                <a:srgbClr val="FF0000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8E39625-DB00-4D3C-949C-D4AEB648BA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310" y="4093600"/>
            <a:ext cx="2708498" cy="2694956"/>
          </a:xfrm>
          <a:prstGeom prst="rect">
            <a:avLst/>
          </a:prstGeom>
        </p:spPr>
      </p:pic>
      <p:sp>
        <p:nvSpPr>
          <p:cNvPr id="5" name="Texto explicativo retangular 2">
            <a:extLst>
              <a:ext uri="{FF2B5EF4-FFF2-40B4-BE49-F238E27FC236}">
                <a16:creationId xmlns:a16="http://schemas.microsoft.com/office/drawing/2014/main" id="{5E02AA79-09F3-4CE5-BC3B-D3163BA71F47}"/>
              </a:ext>
            </a:extLst>
          </p:cNvPr>
          <p:cNvSpPr/>
          <p:nvPr/>
        </p:nvSpPr>
        <p:spPr>
          <a:xfrm>
            <a:off x="2407444" y="2996952"/>
            <a:ext cx="3748731" cy="1223963"/>
          </a:xfrm>
          <a:prstGeom prst="wedgeRectCallout">
            <a:avLst>
              <a:gd name="adj1" fmla="val 56669"/>
              <a:gd name="adj2" fmla="val 8305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</a:rPr>
              <a:t>Muito obrigado pelas ofertas missionárias!</a:t>
            </a:r>
            <a:endParaRPr lang="pt-BR" altLang="pt-B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5640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08249EA-7043-49D0-BB8E-2094A81ECB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dirty="0"/>
              <a:t>Divisão Pacífico Sul-Asiático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F951EDCF-FE02-4CBD-84A8-0ACF6D8BFA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37" y="705084"/>
            <a:ext cx="3276327" cy="272391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2000" b="1" i="1" dirty="0">
                <a:solidFill>
                  <a:srgbClr val="FF0000"/>
                </a:solidFill>
              </a:rPr>
              <a:t>Tailândia</a:t>
            </a:r>
          </a:p>
          <a:p>
            <a:pPr algn="ctr"/>
            <a:r>
              <a:rPr lang="pt-BR" sz="2000" b="1" dirty="0"/>
              <a:t>Uma viagem para Tailândia é com certeza um mergulho em meio a aventuras e um mundo repleto de novos sabores, culturas e sons. Sua capital é Bangkok, o idioma tailandês é o principal num país com mais de 64 milhões de habitantes.</a:t>
            </a:r>
            <a:endParaRPr lang="pt-BR" sz="2000" b="1" i="1" dirty="0"/>
          </a:p>
        </p:txBody>
      </p:sp>
      <p:pic>
        <p:nvPicPr>
          <p:cNvPr id="2050" name="Picture 2" descr="Resultado de imagem para tailÃ¢ndia turismo bangkok">
            <a:extLst>
              <a:ext uri="{FF2B5EF4-FFF2-40B4-BE49-F238E27FC236}">
                <a16:creationId xmlns:a16="http://schemas.microsoft.com/office/drawing/2014/main" id="{03B3680D-026E-4164-8B1C-CF4464497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7" y="719350"/>
            <a:ext cx="5508575" cy="319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2DF4F2CE-D781-46FC-9842-8F6749BFF489}"/>
              </a:ext>
            </a:extLst>
          </p:cNvPr>
          <p:cNvSpPr/>
          <p:nvPr/>
        </p:nvSpPr>
        <p:spPr>
          <a:xfrm>
            <a:off x="3651716" y="719350"/>
            <a:ext cx="14552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Bangkok</a:t>
            </a:r>
            <a:endParaRPr lang="pt-BR" sz="2800" dirty="0">
              <a:solidFill>
                <a:schemeClr val="bg1"/>
              </a:solidFill>
            </a:endParaRPr>
          </a:p>
        </p:txBody>
      </p:sp>
      <p:pic>
        <p:nvPicPr>
          <p:cNvPr id="2052" name="Picture 4" descr="Resultado de imagem para tailÃ¢ndia turismo bangkok">
            <a:extLst>
              <a:ext uri="{FF2B5EF4-FFF2-40B4-BE49-F238E27FC236}">
                <a16:creationId xmlns:a16="http://schemas.microsoft.com/office/drawing/2014/main" id="{46778865-4907-4F5A-B7E6-93590AC65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48" y="3605900"/>
            <a:ext cx="4282380" cy="321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2C5189F2-50A1-4590-ACF8-B1E6F3B96756}"/>
              </a:ext>
            </a:extLst>
          </p:cNvPr>
          <p:cNvSpPr/>
          <p:nvPr/>
        </p:nvSpPr>
        <p:spPr>
          <a:xfrm>
            <a:off x="2913958" y="3607387"/>
            <a:ext cx="14552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/>
              <a:t>Bangkok</a:t>
            </a:r>
            <a:endParaRPr lang="pt-BR" sz="2800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C9F9D35C-497A-4B53-A952-DE4E3B20FE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817" y="4105216"/>
            <a:ext cx="4282381" cy="252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4544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18">
            <a:extLst>
              <a:ext uri="{FF2B5EF4-FFF2-40B4-BE49-F238E27FC236}">
                <a16:creationId xmlns:a16="http://schemas.microsoft.com/office/drawing/2014/main" id="{20EAEB87-E4AC-4A59-90B8-685F64426E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16" y="722037"/>
            <a:ext cx="2903052" cy="3816429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endParaRPr lang="pt-BR" i="1" dirty="0"/>
          </a:p>
          <a:p>
            <a:pPr algn="ctr"/>
            <a:r>
              <a:rPr lang="pt-BR" sz="16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Cobra Coral Azul</a:t>
            </a:r>
          </a:p>
          <a:p>
            <a:pPr algn="ctr"/>
            <a:endParaRPr lang="pt-BR" sz="1600" b="1" dirty="0">
              <a:solidFill>
                <a:srgbClr val="FF000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sz="1200" dirty="0">
                <a:latin typeface="Comic Sans MS" panose="030F0702030302020204" pitchFamily="66" charset="0"/>
              </a:rPr>
              <a:t>A cobra coral azul é </a:t>
            </a:r>
            <a:r>
              <a:rPr lang="es-ES" sz="1200" dirty="0" err="1">
                <a:latin typeface="Comic Sans MS" panose="030F0702030302020204" pitchFamily="66" charset="0"/>
              </a:rPr>
              <a:t>um</a:t>
            </a:r>
            <a:r>
              <a:rPr lang="es-ES" sz="1200" dirty="0">
                <a:latin typeface="Comic Sans MS" panose="030F0702030302020204" pitchFamily="66" charset="0"/>
              </a:rPr>
              <a:t> animal encontrado </a:t>
            </a:r>
            <a:r>
              <a:rPr lang="es-ES" sz="1200" dirty="0" err="1">
                <a:latin typeface="Comic Sans MS" panose="030F0702030302020204" pitchFamily="66" charset="0"/>
              </a:rPr>
              <a:t>em</a:t>
            </a:r>
            <a:r>
              <a:rPr lang="es-ES" sz="1200" dirty="0">
                <a:latin typeface="Comic Sans MS" panose="030F0702030302020204" pitchFamily="66" charset="0"/>
              </a:rPr>
              <a:t> </a:t>
            </a:r>
            <a:r>
              <a:rPr lang="es-ES" sz="1200" dirty="0" err="1">
                <a:latin typeface="Comic Sans MS" panose="030F0702030302020204" pitchFamily="66" charset="0"/>
              </a:rPr>
              <a:t>alguns</a:t>
            </a:r>
            <a:r>
              <a:rPr lang="es-ES" sz="1200" dirty="0">
                <a:latin typeface="Comic Sans MS" panose="030F0702030302020204" pitchFamily="66" charset="0"/>
              </a:rPr>
              <a:t> lugares da </a:t>
            </a:r>
            <a:r>
              <a:rPr lang="es-ES" sz="1200" dirty="0" err="1">
                <a:latin typeface="Comic Sans MS" panose="030F0702030302020204" pitchFamily="66" charset="0"/>
              </a:rPr>
              <a:t>Ásia</a:t>
            </a:r>
            <a:r>
              <a:rPr lang="es-ES" sz="1200" dirty="0">
                <a:latin typeface="Comic Sans MS" panose="030F0702030302020204" pitchFamily="66" charset="0"/>
              </a:rPr>
              <a:t>, inclusive na </a:t>
            </a:r>
            <a:r>
              <a:rPr lang="es-ES" sz="1200" b="1" dirty="0" err="1">
                <a:latin typeface="Comic Sans MS" panose="030F0702030302020204" pitchFamily="66" charset="0"/>
              </a:rPr>
              <a:t>Tailândia</a:t>
            </a:r>
            <a:r>
              <a:rPr lang="es-ES" sz="1200" dirty="0">
                <a:latin typeface="Comic Sans MS" panose="030F0702030302020204" pitchFamily="66" charset="0"/>
              </a:rPr>
              <a:t>;</a:t>
            </a:r>
            <a:r>
              <a:rPr lang="es-ES" sz="1200" b="1" dirty="0">
                <a:latin typeface="Comic Sans MS" panose="030F0702030302020204" pitchFamily="66" charset="0"/>
              </a:rPr>
              <a:t> </a:t>
            </a:r>
          </a:p>
          <a:p>
            <a:pPr algn="just"/>
            <a:endParaRPr lang="pt-BR" sz="1200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200" dirty="0">
                <a:latin typeface="Comic Sans MS" panose="030F0702030302020204" pitchFamily="66" charset="0"/>
              </a:rPr>
              <a:t>É uma cobra de tamanho médio, atingindo cerca de 1,50m de comprimento;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1200" dirty="0">
              <a:latin typeface="Comic Sans MS" panose="030F0702030302020204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200" dirty="0">
                <a:latin typeface="Comic Sans MS" panose="030F0702030302020204" pitchFamily="66" charset="0"/>
              </a:rPr>
              <a:t> O corpo possui uma cor azul profundo com leves listras azuis ou brancas. A cabeça, ventre e cauda possuem um tom vermelho brilhante;</a:t>
            </a:r>
          </a:p>
          <a:p>
            <a:pPr algn="just"/>
            <a:endParaRPr lang="pt-BR" sz="1200" dirty="0">
              <a:latin typeface="Comic Sans MS" panose="030F0702030302020204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200" dirty="0">
                <a:latin typeface="Comic Sans MS" panose="030F0702030302020204" pitchFamily="66" charset="0"/>
              </a:rPr>
              <a:t>Tem hábitos noturnos e se alimenta de outras cobras.</a:t>
            </a:r>
            <a:endParaRPr lang="pt-BR" sz="1200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D06CAD4-E0AD-4F09-BDED-B8C285D28CA9}"/>
              </a:ext>
            </a:extLst>
          </p:cNvPr>
          <p:cNvSpPr txBox="1"/>
          <p:nvPr/>
        </p:nvSpPr>
        <p:spPr>
          <a:xfrm>
            <a:off x="7018802" y="2393666"/>
            <a:ext cx="20886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latin typeface="Comic Sans MS" panose="030F0702030302020204" pitchFamily="66" charset="0"/>
              </a:rPr>
              <a:t>Bandeira da Tailândia</a:t>
            </a:r>
          </a:p>
        </p:txBody>
      </p:sp>
      <p:sp>
        <p:nvSpPr>
          <p:cNvPr id="18" name="Espaço Reservado para Texto 2">
            <a:extLst>
              <a:ext uri="{FF2B5EF4-FFF2-40B4-BE49-F238E27FC236}">
                <a16:creationId xmlns:a16="http://schemas.microsoft.com/office/drawing/2014/main" id="{8BBA0ED8-CA9A-4BE6-82A8-A3A3272758EB}"/>
              </a:ext>
            </a:extLst>
          </p:cNvPr>
          <p:cNvSpPr txBox="1">
            <a:spLocks/>
          </p:cNvSpPr>
          <p:nvPr/>
        </p:nvSpPr>
        <p:spPr>
          <a:xfrm>
            <a:off x="15875" y="0"/>
            <a:ext cx="9109075" cy="666750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b="1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1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1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Divisão do Pacífico Sul-Asiático</a:t>
            </a:r>
          </a:p>
        </p:txBody>
      </p:sp>
      <p:pic>
        <p:nvPicPr>
          <p:cNvPr id="3074" name="Picture 2" descr="https://upload.wikimedia.org/wikipedia/commons/thumb/5/55/Red-headed_Krait.jpg/800px-Red-headed_Krait.jpg?15377547744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468" y="908719"/>
            <a:ext cx="3507779" cy="35077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 descr="Resultado de imagem para Blue Malayan Coral Snak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646906"/>
            <a:ext cx="3963503" cy="21112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8" name="Picture 6" descr="Resultado de imagem para Calliophis bivirgatu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30" y="4522498"/>
            <a:ext cx="3450052" cy="22356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289958B5-D20D-4837-8DD9-DB45D8D48A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108" y="1219847"/>
            <a:ext cx="136207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8675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aixaDeTexto 2">
            <a:extLst>
              <a:ext uri="{FF2B5EF4-FFF2-40B4-BE49-F238E27FC236}">
                <a16:creationId xmlns:a16="http://schemas.microsoft.com/office/drawing/2014/main" id="{7AFC86DD-8568-423A-A25D-9938D930EA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981075"/>
            <a:ext cx="903605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Aft>
                <a:spcPts val="1200"/>
              </a:spcAft>
            </a:pPr>
            <a:r>
              <a:rPr lang="pt-BR" altLang="pt-BR" sz="2400" b="1"/>
              <a:t>As imagens que temos utilizado aqui são sempre imagens tiradas da internet. Procuramos não utilizar imagens que tenham alguma restrição quanto à direitos autorais.</a:t>
            </a:r>
          </a:p>
          <a:p>
            <a:pPr algn="just" eaLnBrk="1" hangingPunct="1">
              <a:spcAft>
                <a:spcPts val="1200"/>
              </a:spcAft>
            </a:pPr>
            <a:r>
              <a:rPr lang="pt-BR" altLang="pt-BR" sz="2400" b="1"/>
              <a:t>Se por acaso estivermos utilizando de maneira indevida alguma imagem, por favor me avise que retirarei imediatamente a imagem deste material.</a:t>
            </a:r>
          </a:p>
        </p:txBody>
      </p:sp>
      <p:sp>
        <p:nvSpPr>
          <p:cNvPr id="24579" name="Retângulo 3">
            <a:extLst>
              <a:ext uri="{FF2B5EF4-FFF2-40B4-BE49-F238E27FC236}">
                <a16:creationId xmlns:a16="http://schemas.microsoft.com/office/drawing/2014/main" id="{73B86B10-83AB-4B64-9530-26464D9055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825" y="3551238"/>
            <a:ext cx="90360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 b="1"/>
              <a:t>Neste trimestre contamos com a colaboração de </a:t>
            </a:r>
            <a:r>
              <a:rPr lang="pt-BR" altLang="pt-BR" sz="2400" b="1">
                <a:solidFill>
                  <a:srgbClr val="FF0000"/>
                </a:solidFill>
              </a:rPr>
              <a:t>Eliane Batista </a:t>
            </a:r>
            <a:r>
              <a:rPr lang="pt-BR" altLang="pt-BR" sz="2400" b="1"/>
              <a:t>para a pesquisa dos animais  </a:t>
            </a:r>
          </a:p>
          <a:p>
            <a:pPr eaLnBrk="1" hangingPunct="1"/>
            <a:r>
              <a:rPr lang="pt-BR" altLang="pt-BR" sz="2400" b="1"/>
              <a:t> </a:t>
            </a:r>
          </a:p>
          <a:p>
            <a:pPr eaLnBrk="1" hangingPunct="1"/>
            <a:r>
              <a:rPr lang="pt-BR" altLang="pt-BR" sz="2400" b="1"/>
              <a:t>Qualquer observação sobre este material entre em contato comigo pelo e-mail:</a:t>
            </a:r>
          </a:p>
          <a:p>
            <a:pPr eaLnBrk="1" hangingPunct="1"/>
            <a:r>
              <a:rPr lang="pt-BR" altLang="pt-BR" sz="2400" b="1">
                <a:solidFill>
                  <a:srgbClr val="FF0000"/>
                </a:solidFill>
              </a:rPr>
              <a:t>Ruy Ernesto N Schwantes ( </a:t>
            </a:r>
            <a:r>
              <a:rPr lang="pt-BR" altLang="pt-BR" sz="2400" b="1">
                <a:solidFill>
                  <a:srgbClr val="FF0000"/>
                </a:solidFill>
                <a:hlinkClick r:id="rId2"/>
              </a:rPr>
              <a:t>ruy_ernesto@hotmail.com</a:t>
            </a:r>
            <a:r>
              <a:rPr lang="pt-BR" altLang="pt-BR" sz="2400" b="1">
                <a:solidFill>
                  <a:srgbClr val="FF0000"/>
                </a:solidFill>
              </a:rPr>
              <a:t> 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>
            <a:extLst>
              <a:ext uri="{FF2B5EF4-FFF2-40B4-BE49-F238E27FC236}">
                <a16:creationId xmlns:a16="http://schemas.microsoft.com/office/drawing/2014/main" id="{8D133067-55D8-484C-9E76-2E0A2C529F0B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2" y="1212750"/>
            <a:ext cx="9043200" cy="5626800"/>
          </a:xfrm>
          <a:prstGeom prst="rect">
            <a:avLst/>
          </a:prstGeom>
        </p:spPr>
      </p:pic>
      <p:sp>
        <p:nvSpPr>
          <p:cNvPr id="19" name="CaixaDeTexto 24">
            <a:extLst>
              <a:ext uri="{FF2B5EF4-FFF2-40B4-BE49-F238E27FC236}">
                <a16:creationId xmlns:a16="http://schemas.microsoft.com/office/drawing/2014/main" id="{7530BC0C-D3B5-462C-8B4A-9AA765720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566" y="3055078"/>
            <a:ext cx="3863394" cy="378565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28600" indent="-228600">
              <a:buFont typeface="+mj-lt"/>
              <a:buAutoNum type="arabicPeriod"/>
            </a:pPr>
            <a:r>
              <a:rPr lang="pt-BR" altLang="pt-BR" sz="1200" b="1" dirty="0"/>
              <a:t>Centro de Saúde Vida Melhor, em Lahore, Paquistão</a:t>
            </a:r>
          </a:p>
          <a:p>
            <a:pPr marL="228600" indent="-228600">
              <a:buFont typeface="+mj-lt"/>
              <a:buAutoNum type="arabicPeriod"/>
            </a:pPr>
            <a:endParaRPr lang="pt-BR" altLang="pt-BR" sz="1200" b="1" dirty="0"/>
          </a:p>
          <a:p>
            <a:pPr marL="228600" indent="-228600">
              <a:buFont typeface="+mj-lt"/>
              <a:buAutoNum type="arabicPeriod"/>
            </a:pPr>
            <a:r>
              <a:rPr lang="pt-BR" altLang="pt-BR" sz="1200" b="1" dirty="0"/>
              <a:t>Escola de idiomas </a:t>
            </a:r>
            <a:r>
              <a:rPr lang="pt-BR" altLang="pt-BR" sz="1200" b="1" dirty="0" err="1"/>
              <a:t>Namthip</a:t>
            </a:r>
            <a:r>
              <a:rPr lang="pt-BR" altLang="pt-BR" sz="1200" b="1" dirty="0"/>
              <a:t> </a:t>
            </a:r>
            <a:r>
              <a:rPr lang="pt-BR" altLang="pt-BR" sz="1200" b="1" dirty="0" err="1"/>
              <a:t>Savan</a:t>
            </a:r>
            <a:r>
              <a:rPr lang="pt-BR" altLang="pt-BR" sz="1200" b="1" dirty="0"/>
              <a:t>, em </a:t>
            </a:r>
            <a:r>
              <a:rPr lang="pt-BR" altLang="pt-BR" sz="1200" b="1" dirty="0" err="1"/>
              <a:t>Ngoy</a:t>
            </a:r>
            <a:r>
              <a:rPr lang="pt-BR" altLang="pt-BR" sz="1200" b="1" dirty="0"/>
              <a:t>, </a:t>
            </a:r>
            <a:r>
              <a:rPr lang="pt-BR" altLang="pt-BR" sz="1200" b="1" dirty="0" err="1"/>
              <a:t>Phonsavanah</a:t>
            </a:r>
            <a:r>
              <a:rPr lang="pt-BR" altLang="pt-BR" sz="1200" b="1" dirty="0"/>
              <a:t>, Laos</a:t>
            </a:r>
          </a:p>
          <a:p>
            <a:pPr marL="228600" indent="-228600">
              <a:buFont typeface="+mj-lt"/>
              <a:buAutoNum type="arabicPeriod"/>
            </a:pPr>
            <a:endParaRPr lang="pt-BR" altLang="pt-BR" sz="1200" b="1" dirty="0"/>
          </a:p>
          <a:p>
            <a:pPr marL="228600" indent="-228600">
              <a:buFont typeface="+mj-lt"/>
              <a:buAutoNum type="arabicPeriod"/>
            </a:pPr>
            <a:r>
              <a:rPr lang="pt-BR" altLang="pt-BR" sz="1200" b="1" dirty="0"/>
              <a:t>Escola Adventista de Missão Internacional, em </a:t>
            </a:r>
            <a:r>
              <a:rPr lang="pt-BR" altLang="pt-BR" sz="1200" b="1" dirty="0" err="1"/>
              <a:t>Korat</a:t>
            </a:r>
            <a:r>
              <a:rPr lang="pt-BR" altLang="pt-BR" sz="1200" b="1" dirty="0"/>
              <a:t>, Tailândia</a:t>
            </a:r>
          </a:p>
          <a:p>
            <a:pPr marL="228600" indent="-228600">
              <a:buFont typeface="+mj-lt"/>
              <a:buAutoNum type="arabicPeriod"/>
            </a:pPr>
            <a:endParaRPr lang="pt-BR" altLang="pt-BR" sz="1200" b="1" dirty="0"/>
          </a:p>
          <a:p>
            <a:pPr marL="228600" indent="-228600">
              <a:buFont typeface="+mj-lt"/>
              <a:buAutoNum type="arabicPeriod"/>
            </a:pPr>
            <a:r>
              <a:rPr lang="pt-BR" altLang="pt-BR" sz="1200" b="1" dirty="0" err="1"/>
              <a:t>Cantro</a:t>
            </a:r>
            <a:r>
              <a:rPr lang="pt-BR" altLang="pt-BR" sz="1200" b="1" dirty="0"/>
              <a:t> de atividades Vida Essencial, em </a:t>
            </a:r>
            <a:r>
              <a:rPr lang="pt-BR" altLang="pt-BR" sz="1200" b="1" dirty="0" err="1"/>
              <a:t>Battambang</a:t>
            </a:r>
            <a:r>
              <a:rPr lang="pt-BR" altLang="pt-BR" sz="1200" b="1" dirty="0"/>
              <a:t>, Camboja</a:t>
            </a:r>
          </a:p>
          <a:p>
            <a:pPr marL="228600" indent="-228600">
              <a:buFont typeface="+mj-lt"/>
              <a:buAutoNum type="arabicPeriod"/>
            </a:pPr>
            <a:endParaRPr lang="pt-BR" altLang="pt-BR" sz="1200" b="1" dirty="0"/>
          </a:p>
          <a:p>
            <a:pPr marL="228600" indent="-228600">
              <a:buFont typeface="+mj-lt"/>
              <a:buAutoNum type="arabicPeriod"/>
            </a:pPr>
            <a:r>
              <a:rPr lang="pt-BR" altLang="pt-BR" sz="1200" b="1" dirty="0"/>
              <a:t>Centros de Evangelismo jovem, na península da Malásia</a:t>
            </a:r>
          </a:p>
          <a:p>
            <a:pPr marL="228600" indent="-228600">
              <a:buFont typeface="+mj-lt"/>
              <a:buAutoNum type="arabicPeriod"/>
            </a:pPr>
            <a:endParaRPr lang="pt-BR" altLang="pt-BR" sz="1200" b="1" dirty="0"/>
          </a:p>
          <a:p>
            <a:pPr marL="228600" indent="-228600">
              <a:buFont typeface="+mj-lt"/>
              <a:buAutoNum type="arabicPeriod"/>
            </a:pPr>
            <a:r>
              <a:rPr lang="pt-BR" altLang="pt-BR" sz="1200" b="1" dirty="0"/>
              <a:t>Centro de alfabetização, em Lago </a:t>
            </a:r>
            <a:r>
              <a:rPr lang="pt-BR" altLang="pt-BR" sz="1200" b="1" dirty="0" err="1"/>
              <a:t>Sebu</a:t>
            </a:r>
            <a:r>
              <a:rPr lang="pt-BR" altLang="pt-BR" sz="1200" b="1" dirty="0"/>
              <a:t>, Filipinas</a:t>
            </a:r>
          </a:p>
          <a:p>
            <a:pPr marL="228600" indent="-228600">
              <a:buFont typeface="+mj-lt"/>
              <a:buAutoNum type="arabicPeriod"/>
            </a:pPr>
            <a:endParaRPr lang="pt-BR" altLang="pt-BR" sz="1200" b="1" dirty="0"/>
          </a:p>
          <a:p>
            <a:pPr marL="228600" indent="-228600">
              <a:buFont typeface="+mj-lt"/>
              <a:buAutoNum type="arabicPeriod"/>
            </a:pPr>
            <a:r>
              <a:rPr lang="pt-BR" altLang="pt-BR" sz="1200" b="1" dirty="0"/>
              <a:t>Onze salas de Escola Sabatina para crianças, em Sarawak, Malásia</a:t>
            </a:r>
          </a:p>
        </p:txBody>
      </p:sp>
      <p:cxnSp>
        <p:nvCxnSpPr>
          <p:cNvPr id="20" name="Conector de seta reta 21">
            <a:extLst>
              <a:ext uri="{FF2B5EF4-FFF2-40B4-BE49-F238E27FC236}">
                <a16:creationId xmlns:a16="http://schemas.microsoft.com/office/drawing/2014/main" id="{504EECE7-DDD3-4031-BE6C-003A0DAC3758}"/>
              </a:ext>
            </a:extLst>
          </p:cNvPr>
          <p:cNvCxnSpPr>
            <a:cxnSpLocks/>
            <a:stCxn id="23" idx="6"/>
          </p:cNvCxnSpPr>
          <p:nvPr/>
        </p:nvCxnSpPr>
        <p:spPr>
          <a:xfrm flipV="1">
            <a:off x="4203150" y="2724419"/>
            <a:ext cx="1016228" cy="126803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lipse 20">
            <a:extLst>
              <a:ext uri="{FF2B5EF4-FFF2-40B4-BE49-F238E27FC236}">
                <a16:creationId xmlns:a16="http://schemas.microsoft.com/office/drawing/2014/main" id="{9F1CEA15-00AF-40B0-AC20-BC9458163A10}"/>
              </a:ext>
            </a:extLst>
          </p:cNvPr>
          <p:cNvSpPr>
            <a:spLocks noChangeAspect="1"/>
          </p:cNvSpPr>
          <p:nvPr/>
        </p:nvSpPr>
        <p:spPr>
          <a:xfrm>
            <a:off x="3663400" y="4381661"/>
            <a:ext cx="539750" cy="32385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dirty="0">
                <a:solidFill>
                  <a:schemeClr val="tx1"/>
                </a:solidFill>
              </a:rPr>
              <a:t>3.</a:t>
            </a:r>
          </a:p>
        </p:txBody>
      </p:sp>
      <p:cxnSp>
        <p:nvCxnSpPr>
          <p:cNvPr id="22" name="Conector de seta reta 21">
            <a:extLst>
              <a:ext uri="{FF2B5EF4-FFF2-40B4-BE49-F238E27FC236}">
                <a16:creationId xmlns:a16="http://schemas.microsoft.com/office/drawing/2014/main" id="{D71AF1A8-1CA7-45C5-88C5-73E48C9DDC9F}"/>
              </a:ext>
            </a:extLst>
          </p:cNvPr>
          <p:cNvCxnSpPr>
            <a:cxnSpLocks/>
            <a:stCxn id="28" idx="6"/>
          </p:cNvCxnSpPr>
          <p:nvPr/>
        </p:nvCxnSpPr>
        <p:spPr>
          <a:xfrm flipV="1">
            <a:off x="4203150" y="3429000"/>
            <a:ext cx="893179" cy="1602316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ipse 22">
            <a:extLst>
              <a:ext uri="{FF2B5EF4-FFF2-40B4-BE49-F238E27FC236}">
                <a16:creationId xmlns:a16="http://schemas.microsoft.com/office/drawing/2014/main" id="{71DB56F4-87E2-4B83-9E43-F3777CE54C4E}"/>
              </a:ext>
            </a:extLst>
          </p:cNvPr>
          <p:cNvSpPr>
            <a:spLocks noChangeAspect="1"/>
          </p:cNvSpPr>
          <p:nvPr/>
        </p:nvSpPr>
        <p:spPr>
          <a:xfrm>
            <a:off x="3663400" y="3829738"/>
            <a:ext cx="539750" cy="32543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dirty="0">
                <a:solidFill>
                  <a:schemeClr val="tx1"/>
                </a:solidFill>
              </a:rPr>
              <a:t>2.</a:t>
            </a: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4D83883B-AA9B-4123-BC45-B13A1EA58B1A}"/>
              </a:ext>
            </a:extLst>
          </p:cNvPr>
          <p:cNvSpPr>
            <a:spLocks noChangeAspect="1"/>
          </p:cNvSpPr>
          <p:nvPr/>
        </p:nvSpPr>
        <p:spPr>
          <a:xfrm>
            <a:off x="3661900" y="3196512"/>
            <a:ext cx="539750" cy="32385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dirty="0">
                <a:solidFill>
                  <a:schemeClr val="tx1"/>
                </a:solidFill>
              </a:rPr>
              <a:t>1.</a:t>
            </a:r>
          </a:p>
        </p:txBody>
      </p:sp>
      <p:cxnSp>
        <p:nvCxnSpPr>
          <p:cNvPr id="25" name="Conector de seta reta 21">
            <a:extLst>
              <a:ext uri="{FF2B5EF4-FFF2-40B4-BE49-F238E27FC236}">
                <a16:creationId xmlns:a16="http://schemas.microsoft.com/office/drawing/2014/main" id="{BC603444-3DA8-4249-A099-44B97CDE4C46}"/>
              </a:ext>
            </a:extLst>
          </p:cNvPr>
          <p:cNvCxnSpPr>
            <a:cxnSpLocks/>
            <a:stCxn id="24" idx="0"/>
          </p:cNvCxnSpPr>
          <p:nvPr/>
        </p:nvCxnSpPr>
        <p:spPr>
          <a:xfrm flipH="1" flipV="1">
            <a:off x="2123728" y="1540394"/>
            <a:ext cx="1808047" cy="1656118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spaço Reservado para Texto 1">
            <a:extLst>
              <a:ext uri="{FF2B5EF4-FFF2-40B4-BE49-F238E27FC236}">
                <a16:creationId xmlns:a16="http://schemas.microsoft.com/office/drawing/2014/main" id="{AEB65F78-0023-4C25-9FB0-0D6B5DB7EA25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34925" y="690563"/>
            <a:ext cx="9109075" cy="5238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pt-BR" altLang="pt-BR" dirty="0"/>
              <a:t>DIVISÃO DO PACÍFICO SUL - ASIÁTICO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14501962-1F49-4DC9-8095-8D14549BF358}"/>
              </a:ext>
            </a:extLst>
          </p:cNvPr>
          <p:cNvSpPr/>
          <p:nvPr/>
        </p:nvSpPr>
        <p:spPr>
          <a:xfrm>
            <a:off x="34925" y="-123396"/>
            <a:ext cx="910907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DESTINO DAS OFERTAS</a:t>
            </a: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7C2C28D9-2AFA-448F-B4EA-1479DCDF73E9}"/>
              </a:ext>
            </a:extLst>
          </p:cNvPr>
          <p:cNvSpPr>
            <a:spLocks noChangeAspect="1"/>
          </p:cNvSpPr>
          <p:nvPr/>
        </p:nvSpPr>
        <p:spPr>
          <a:xfrm>
            <a:off x="3663400" y="4869391"/>
            <a:ext cx="539750" cy="32385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dirty="0">
                <a:solidFill>
                  <a:schemeClr val="tx1"/>
                </a:solidFill>
              </a:rPr>
              <a:t>4.</a:t>
            </a:r>
          </a:p>
        </p:txBody>
      </p:sp>
      <p:cxnSp>
        <p:nvCxnSpPr>
          <p:cNvPr id="29" name="Conector de seta reta 21">
            <a:extLst>
              <a:ext uri="{FF2B5EF4-FFF2-40B4-BE49-F238E27FC236}">
                <a16:creationId xmlns:a16="http://schemas.microsoft.com/office/drawing/2014/main" id="{7E6AF85D-6A39-4356-917D-FD8473C4117F}"/>
              </a:ext>
            </a:extLst>
          </p:cNvPr>
          <p:cNvCxnSpPr>
            <a:cxnSpLocks/>
            <a:stCxn id="21" idx="7"/>
          </p:cNvCxnSpPr>
          <p:nvPr/>
        </p:nvCxnSpPr>
        <p:spPr>
          <a:xfrm flipV="1">
            <a:off x="4124105" y="3243301"/>
            <a:ext cx="857062" cy="1185787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lipse 29">
            <a:extLst>
              <a:ext uri="{FF2B5EF4-FFF2-40B4-BE49-F238E27FC236}">
                <a16:creationId xmlns:a16="http://schemas.microsoft.com/office/drawing/2014/main" id="{28769EBF-8753-43E7-BCF5-11F5114224A8}"/>
              </a:ext>
            </a:extLst>
          </p:cNvPr>
          <p:cNvSpPr>
            <a:spLocks noChangeAspect="1"/>
          </p:cNvSpPr>
          <p:nvPr/>
        </p:nvSpPr>
        <p:spPr>
          <a:xfrm>
            <a:off x="3663400" y="5502617"/>
            <a:ext cx="539750" cy="32385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dirty="0">
                <a:solidFill>
                  <a:schemeClr val="tx1"/>
                </a:solidFill>
              </a:rPr>
              <a:t>5.</a:t>
            </a:r>
          </a:p>
        </p:txBody>
      </p:sp>
      <p:cxnSp>
        <p:nvCxnSpPr>
          <p:cNvPr id="31" name="Conector de seta reta 21">
            <a:extLst>
              <a:ext uri="{FF2B5EF4-FFF2-40B4-BE49-F238E27FC236}">
                <a16:creationId xmlns:a16="http://schemas.microsoft.com/office/drawing/2014/main" id="{AFEB8A6D-F675-470B-8475-255A2D7FE32E}"/>
              </a:ext>
            </a:extLst>
          </p:cNvPr>
          <p:cNvCxnSpPr>
            <a:cxnSpLocks/>
            <a:stCxn id="30" idx="6"/>
          </p:cNvCxnSpPr>
          <p:nvPr/>
        </p:nvCxnSpPr>
        <p:spPr>
          <a:xfrm flipV="1">
            <a:off x="4203150" y="4232304"/>
            <a:ext cx="737702" cy="1432238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lipse 31">
            <a:extLst>
              <a:ext uri="{FF2B5EF4-FFF2-40B4-BE49-F238E27FC236}">
                <a16:creationId xmlns:a16="http://schemas.microsoft.com/office/drawing/2014/main" id="{14F775D4-98DE-4CEE-BA02-D5C37B590E49}"/>
              </a:ext>
            </a:extLst>
          </p:cNvPr>
          <p:cNvSpPr>
            <a:spLocks noChangeAspect="1"/>
          </p:cNvSpPr>
          <p:nvPr/>
        </p:nvSpPr>
        <p:spPr>
          <a:xfrm>
            <a:off x="3663400" y="5984822"/>
            <a:ext cx="539750" cy="32385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dirty="0">
                <a:solidFill>
                  <a:schemeClr val="tx1"/>
                </a:solidFill>
              </a:rPr>
              <a:t>6.</a:t>
            </a:r>
          </a:p>
        </p:txBody>
      </p:sp>
      <p:cxnSp>
        <p:nvCxnSpPr>
          <p:cNvPr id="33" name="Conector de seta reta 21">
            <a:extLst>
              <a:ext uri="{FF2B5EF4-FFF2-40B4-BE49-F238E27FC236}">
                <a16:creationId xmlns:a16="http://schemas.microsoft.com/office/drawing/2014/main" id="{221607DF-B885-4E34-B4EC-68682DD0C778}"/>
              </a:ext>
            </a:extLst>
          </p:cNvPr>
          <p:cNvCxnSpPr>
            <a:cxnSpLocks/>
            <a:stCxn id="32" idx="6"/>
          </p:cNvCxnSpPr>
          <p:nvPr/>
        </p:nvCxnSpPr>
        <p:spPr>
          <a:xfrm flipV="1">
            <a:off x="4203150" y="4114722"/>
            <a:ext cx="3314834" cy="2032025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Elipse 39">
            <a:extLst>
              <a:ext uri="{FF2B5EF4-FFF2-40B4-BE49-F238E27FC236}">
                <a16:creationId xmlns:a16="http://schemas.microsoft.com/office/drawing/2014/main" id="{CE4246E8-663F-4C61-AF56-ED3244968280}"/>
              </a:ext>
            </a:extLst>
          </p:cNvPr>
          <p:cNvSpPr>
            <a:spLocks noChangeAspect="1"/>
          </p:cNvSpPr>
          <p:nvPr/>
        </p:nvSpPr>
        <p:spPr>
          <a:xfrm>
            <a:off x="3672210" y="6561079"/>
            <a:ext cx="539750" cy="3238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dirty="0">
                <a:solidFill>
                  <a:schemeClr val="tx1"/>
                </a:solidFill>
              </a:rPr>
              <a:t>7.</a:t>
            </a:r>
          </a:p>
        </p:txBody>
      </p:sp>
      <p:cxnSp>
        <p:nvCxnSpPr>
          <p:cNvPr id="41" name="Conector de seta reta 21">
            <a:extLst>
              <a:ext uri="{FF2B5EF4-FFF2-40B4-BE49-F238E27FC236}">
                <a16:creationId xmlns:a16="http://schemas.microsoft.com/office/drawing/2014/main" id="{52F48D7F-3ED9-4173-98D5-D90A3AABF787}"/>
              </a:ext>
            </a:extLst>
          </p:cNvPr>
          <p:cNvCxnSpPr>
            <a:cxnSpLocks/>
            <a:stCxn id="40" idx="6"/>
          </p:cNvCxnSpPr>
          <p:nvPr/>
        </p:nvCxnSpPr>
        <p:spPr>
          <a:xfrm flipV="1">
            <a:off x="4211960" y="4506217"/>
            <a:ext cx="2016224" cy="2216787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CDD1E6F7-D229-44DE-B18D-56C1795B2D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680" y="1645103"/>
            <a:ext cx="5257800" cy="3567793"/>
          </a:xfrm>
          <a:prstGeom prst="rect">
            <a:avLst/>
          </a:prstGeom>
        </p:spPr>
      </p:pic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FA8EED5-2B87-4335-91B0-C9FC05C799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altLang="pt-BR" dirty="0">
                <a:latin typeface="Calibri" panose="020F0502020204030204" pitchFamily="34" charset="0"/>
              </a:rPr>
              <a:t>Missões – 13 de outubro</a:t>
            </a:r>
            <a:endParaRPr lang="pt-BR" dirty="0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65825" y="836712"/>
            <a:ext cx="9059126" cy="785818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sz="4000" b="1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cs typeface="Arial" charset="0"/>
              </a:rPr>
              <a:t>Ignorada na Escola</a:t>
            </a:r>
          </a:p>
        </p:txBody>
      </p:sp>
      <p:sp>
        <p:nvSpPr>
          <p:cNvPr id="14" name="CaixaDeTexto 2">
            <a:extLst>
              <a:ext uri="{FF2B5EF4-FFF2-40B4-BE49-F238E27FC236}">
                <a16:creationId xmlns:a16="http://schemas.microsoft.com/office/drawing/2014/main" id="{2190C86D-4B96-4081-955A-B819167D8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5994" y="6261264"/>
            <a:ext cx="17419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sz="2400" b="1" dirty="0"/>
              <a:t>Tailândia</a:t>
            </a:r>
            <a:endParaRPr lang="pt-BR" altLang="pt-BR" sz="2400" b="1" dirty="0"/>
          </a:p>
        </p:txBody>
      </p:sp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95D77E26-ED9C-4486-AC20-B5F2367CB16F}"/>
              </a:ext>
            </a:extLst>
          </p:cNvPr>
          <p:cNvCxnSpPr>
            <a:cxnSpLocks/>
            <a:stCxn id="14" idx="3"/>
          </p:cNvCxnSpPr>
          <p:nvPr/>
        </p:nvCxnSpPr>
        <p:spPr>
          <a:xfrm flipV="1">
            <a:off x="4427984" y="2920557"/>
            <a:ext cx="2074434" cy="357154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ângulo 2"/>
          <p:cNvSpPr/>
          <p:nvPr/>
        </p:nvSpPr>
        <p:spPr>
          <a:xfrm>
            <a:off x="179512" y="5157538"/>
            <a:ext cx="32403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 err="1"/>
              <a:t>Varothai</a:t>
            </a:r>
            <a:r>
              <a:rPr lang="pt-BR" sz="2000" b="1" dirty="0"/>
              <a:t> “KK” </a:t>
            </a:r>
            <a:r>
              <a:rPr lang="pt-BR" sz="2000" b="1" dirty="0" err="1"/>
              <a:t>Phodi</a:t>
            </a:r>
            <a:r>
              <a:rPr lang="pt-BR" sz="2000" b="1" dirty="0"/>
              <a:t>, 13 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6" descr="Resultado de imagem para BANDEIRA TAILÃNDIA">
            <a:extLst>
              <a:ext uri="{FF2B5EF4-FFF2-40B4-BE49-F238E27FC236}">
                <a16:creationId xmlns:a16="http://schemas.microsoft.com/office/drawing/2014/main" id="{B2DA79EB-BE80-4855-BA77-8399B0A55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589240"/>
            <a:ext cx="1792125" cy="119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4F7269DB-7F74-4C5E-AA19-69A76195A3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61432"/>
            <a:ext cx="3314700" cy="353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62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6" descr="Resultado de imagem para mapa mundi">
            <a:extLst>
              <a:ext uri="{FF2B5EF4-FFF2-40B4-BE49-F238E27FC236}">
                <a16:creationId xmlns:a16="http://schemas.microsoft.com/office/drawing/2014/main" id="{2CC50F18-985B-48F0-B53C-7C19AD053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1276350"/>
            <a:ext cx="8928100" cy="546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" name="Retângulo 3">
            <a:extLst>
              <a:ext uri="{FF2B5EF4-FFF2-40B4-BE49-F238E27FC236}">
                <a16:creationId xmlns:a16="http://schemas.microsoft.com/office/drawing/2014/main" id="{BD11FF04-7FA0-4B8E-A074-FB81E57BD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8" y="115888"/>
            <a:ext cx="89281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sz="2400" b="1" dirty="0">
                <a:solidFill>
                  <a:srgbClr val="FF0000"/>
                </a:solidFill>
              </a:rPr>
              <a:t>O sino tocou às 9h50, e KK se aproximou dos colegas do 8º Ano, que saíam correndo para o intervalo de 15 minutos em </a:t>
            </a:r>
            <a:r>
              <a:rPr lang="pt-BR" sz="2400" b="1" dirty="0" err="1">
                <a:solidFill>
                  <a:srgbClr val="FF0000"/>
                </a:solidFill>
              </a:rPr>
              <a:t>Korat</a:t>
            </a:r>
            <a:r>
              <a:rPr lang="pt-BR" sz="2400" b="1" dirty="0">
                <a:solidFill>
                  <a:srgbClr val="FF0000"/>
                </a:solidFill>
              </a:rPr>
              <a:t>, Tailândia.</a:t>
            </a:r>
            <a:endParaRPr lang="pt-BR" altLang="pt-BR" sz="2400" b="1" dirty="0">
              <a:solidFill>
                <a:srgbClr val="FF0000"/>
              </a:solidFill>
            </a:endParaRPr>
          </a:p>
        </p:txBody>
      </p:sp>
      <p:sp>
        <p:nvSpPr>
          <p:cNvPr id="10" name="Seta entalhada para a direita 7">
            <a:extLst>
              <a:ext uri="{FF2B5EF4-FFF2-40B4-BE49-F238E27FC236}">
                <a16:creationId xmlns:a16="http://schemas.microsoft.com/office/drawing/2014/main" id="{20B0362C-8090-48BF-9AD3-98D0C289437E}"/>
              </a:ext>
            </a:extLst>
          </p:cNvPr>
          <p:cNvSpPr/>
          <p:nvPr/>
        </p:nvSpPr>
        <p:spPr>
          <a:xfrm rot="19552809">
            <a:off x="4503503" y="4855468"/>
            <a:ext cx="2373652" cy="484187"/>
          </a:xfrm>
          <a:prstGeom prst="notched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tx1"/>
                </a:solidFill>
              </a:rPr>
              <a:t>Tailândia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CEC68F83-5F8E-47A3-9B5A-D9A41753B49D}"/>
              </a:ext>
            </a:extLst>
          </p:cNvPr>
          <p:cNvSpPr/>
          <p:nvPr/>
        </p:nvSpPr>
        <p:spPr>
          <a:xfrm>
            <a:off x="6616956" y="4007644"/>
            <a:ext cx="504056" cy="5465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 animBg="1"/>
      <p:bldP spid="11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tângulo 3">
            <a:extLst>
              <a:ext uri="{FF2B5EF4-FFF2-40B4-BE49-F238E27FC236}">
                <a16:creationId xmlns:a16="http://schemas.microsoft.com/office/drawing/2014/main" id="{BD11FF04-7FA0-4B8E-A074-FB81E57BD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8" y="115888"/>
            <a:ext cx="89281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sz="2400" b="1" dirty="0">
                <a:solidFill>
                  <a:srgbClr val="FF0000"/>
                </a:solidFill>
              </a:rPr>
              <a:t>No pátio da Escola Adventista Missionária Internacional, KK viu </a:t>
            </a:r>
            <a:r>
              <a:rPr lang="pt-BR" sz="2400" b="1" dirty="0" err="1">
                <a:solidFill>
                  <a:srgbClr val="FF0000"/>
                </a:solidFill>
              </a:rPr>
              <a:t>Kaopoon</a:t>
            </a:r>
            <a:r>
              <a:rPr lang="pt-BR" sz="2400" b="1" dirty="0">
                <a:solidFill>
                  <a:srgbClr val="FF0000"/>
                </a:solidFill>
              </a:rPr>
              <a:t>, uma amiga do 9º Ano, e se aproximou para conversar sobre os estudos. Mas antes que percebesse, já era 10h05 e precisava voltar para a sala de aula. KK se sentou, olhou para sua melhor amiga, </a:t>
            </a:r>
            <a:r>
              <a:rPr lang="pt-BR" sz="2400" b="1" dirty="0" err="1">
                <a:solidFill>
                  <a:srgbClr val="FF0000"/>
                </a:solidFill>
              </a:rPr>
              <a:t>Bam</a:t>
            </a:r>
            <a:r>
              <a:rPr lang="pt-BR" sz="2400" b="1" dirty="0">
                <a:solidFill>
                  <a:srgbClr val="FF0000"/>
                </a:solidFill>
              </a:rPr>
              <a:t>, e sorriu. A amiga ignorou-a. Ela não entendeu a reação da amiga.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BCE7A4B3-9FA2-43C8-9348-48F2DE943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996952"/>
            <a:ext cx="3316511" cy="3529890"/>
          </a:xfrm>
          <a:prstGeom prst="rect">
            <a:avLst/>
          </a:prstGeom>
        </p:spPr>
      </p:pic>
      <p:sp>
        <p:nvSpPr>
          <p:cNvPr id="3" name="Balão de Fala: Retângulo com Cantos Arredondados 2">
            <a:extLst>
              <a:ext uri="{FF2B5EF4-FFF2-40B4-BE49-F238E27FC236}">
                <a16:creationId xmlns:a16="http://schemas.microsoft.com/office/drawing/2014/main" id="{37C35BAB-C9B0-433F-B9DD-5EC7DA53425C}"/>
              </a:ext>
            </a:extLst>
          </p:cNvPr>
          <p:cNvSpPr/>
          <p:nvPr/>
        </p:nvSpPr>
        <p:spPr>
          <a:xfrm>
            <a:off x="3599892" y="2255030"/>
            <a:ext cx="2952328" cy="1008112"/>
          </a:xfrm>
          <a:prstGeom prst="wedgeRoundRectCallout">
            <a:avLst>
              <a:gd name="adj1" fmla="val -63925"/>
              <a:gd name="adj2" fmla="val 76103"/>
              <a:gd name="adj3" fmla="val 1666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BR" sz="2400" b="1" dirty="0">
                <a:solidFill>
                  <a:schemeClr val="bg1"/>
                </a:solidFill>
              </a:rPr>
              <a:t>– Está tudo bem? – Sussurrou.</a:t>
            </a:r>
          </a:p>
        </p:txBody>
      </p:sp>
      <p:sp>
        <p:nvSpPr>
          <p:cNvPr id="4" name="Balão de Fala: Retângulo com Cantos Arredondados 3">
            <a:extLst>
              <a:ext uri="{FF2B5EF4-FFF2-40B4-BE49-F238E27FC236}">
                <a16:creationId xmlns:a16="http://schemas.microsoft.com/office/drawing/2014/main" id="{570868B7-442A-4A86-ACE1-13338A3F4AC8}"/>
              </a:ext>
            </a:extLst>
          </p:cNvPr>
          <p:cNvSpPr/>
          <p:nvPr/>
        </p:nvSpPr>
        <p:spPr>
          <a:xfrm>
            <a:off x="4710252" y="3850313"/>
            <a:ext cx="3456384" cy="1823168"/>
          </a:xfrm>
          <a:prstGeom prst="wedgeRoundRectCallout">
            <a:avLst>
              <a:gd name="adj1" fmla="val 76170"/>
              <a:gd name="adj2" fmla="val -59615"/>
              <a:gd name="adj3" fmla="val 1666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BR" sz="2400" b="1" dirty="0">
                <a:solidFill>
                  <a:schemeClr val="bg1"/>
                </a:solidFill>
              </a:rPr>
              <a:t>– Tudo bem – respondeu </a:t>
            </a:r>
            <a:r>
              <a:rPr lang="pt-BR" sz="2400" b="1" dirty="0" err="1">
                <a:solidFill>
                  <a:schemeClr val="bg1"/>
                </a:solidFill>
              </a:rPr>
              <a:t>Bam</a:t>
            </a:r>
            <a:r>
              <a:rPr lang="pt-BR" sz="2400" b="1" dirty="0">
                <a:solidFill>
                  <a:schemeClr val="bg1"/>
                </a:solidFill>
              </a:rPr>
              <a:t>, sem olhar para ela.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35853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tângulo 3">
            <a:extLst>
              <a:ext uri="{FF2B5EF4-FFF2-40B4-BE49-F238E27FC236}">
                <a16:creationId xmlns:a16="http://schemas.microsoft.com/office/drawing/2014/main" id="{BD11FF04-7FA0-4B8E-A074-FB81E57BD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116632"/>
            <a:ext cx="89281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sz="2400" b="1" dirty="0">
                <a:solidFill>
                  <a:srgbClr val="FF0000"/>
                </a:solidFill>
              </a:rPr>
              <a:t>Na verdade, </a:t>
            </a:r>
            <a:r>
              <a:rPr lang="pt-BR" sz="2400" b="1" dirty="0" err="1">
                <a:solidFill>
                  <a:srgbClr val="FF0000"/>
                </a:solidFill>
              </a:rPr>
              <a:t>Bam</a:t>
            </a:r>
            <a:r>
              <a:rPr lang="pt-BR" sz="2400" b="1" dirty="0">
                <a:solidFill>
                  <a:srgbClr val="FF0000"/>
                </a:solidFill>
              </a:rPr>
              <a:t> não parecia bem. KK sussurrou algumas vezes enquanto faziam a tarefa escolar, mas ela não estava em seu comportamento normal. Parecia infeliz e muito quieta. KK pensou sobre qual seria o motivo de </a:t>
            </a:r>
            <a:r>
              <a:rPr lang="pt-BR" sz="2400" b="1" dirty="0" err="1">
                <a:solidFill>
                  <a:srgbClr val="FF0000"/>
                </a:solidFill>
              </a:rPr>
              <a:t>Bam</a:t>
            </a:r>
            <a:r>
              <a:rPr lang="pt-BR" sz="2400" b="1" dirty="0">
                <a:solidFill>
                  <a:srgbClr val="FF0000"/>
                </a:solidFill>
              </a:rPr>
              <a:t> agir de maneira tão incomum e, de repente, percebeu que talvez houvesse acontecido algo durante o intervalo. Ela se lembrou de ter visto a amiga sozinha perto da sala de aula quando conversava com </a:t>
            </a:r>
            <a:r>
              <a:rPr lang="pt-BR" sz="2400" b="1" dirty="0" err="1">
                <a:solidFill>
                  <a:srgbClr val="FF0000"/>
                </a:solidFill>
              </a:rPr>
              <a:t>Kaopoon</a:t>
            </a:r>
            <a:r>
              <a:rPr lang="pt-BR" sz="2400" b="1" dirty="0">
                <a:solidFill>
                  <a:srgbClr val="FF0000"/>
                </a:solidFill>
              </a:rPr>
              <a:t>.</a:t>
            </a:r>
          </a:p>
          <a:p>
            <a:endParaRPr lang="pt-BR" sz="2400" b="1" dirty="0">
              <a:solidFill>
                <a:srgbClr val="FF0000"/>
              </a:solidFill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1E2C3C0E-596A-40E9-9C13-AA78425547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912" y="3284984"/>
            <a:ext cx="6156176" cy="307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197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tângulo 3">
            <a:extLst>
              <a:ext uri="{FF2B5EF4-FFF2-40B4-BE49-F238E27FC236}">
                <a16:creationId xmlns:a16="http://schemas.microsoft.com/office/drawing/2014/main" id="{BD11FF04-7FA0-4B8E-A074-FB81E57BD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116632"/>
            <a:ext cx="89281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sz="2400" b="1" dirty="0">
                <a:solidFill>
                  <a:srgbClr val="FF0000"/>
                </a:solidFill>
              </a:rPr>
              <a:t>Na hora do almoço, KK e </a:t>
            </a:r>
            <a:r>
              <a:rPr lang="pt-BR" sz="2400" b="1" dirty="0" err="1">
                <a:solidFill>
                  <a:srgbClr val="FF0000"/>
                </a:solidFill>
              </a:rPr>
              <a:t>Bam</a:t>
            </a:r>
            <a:r>
              <a:rPr lang="pt-BR" sz="2400" b="1" dirty="0">
                <a:solidFill>
                  <a:srgbClr val="FF0000"/>
                </a:solidFill>
              </a:rPr>
              <a:t> se sentaram juntas como sempre no refeitório, mas não conversaram. KK se sentiu terrivelmente desconfortável enquanto almoçava com a amiga. Ela não sabia o que fazer.</a:t>
            </a:r>
          </a:p>
          <a:p>
            <a:endParaRPr lang="pt-BR" sz="2400" b="1" dirty="0">
              <a:solidFill>
                <a:srgbClr val="FF0000"/>
              </a:solidFill>
            </a:endParaRPr>
          </a:p>
          <a:p>
            <a:r>
              <a:rPr lang="pt-BR" sz="2400" b="1" dirty="0">
                <a:solidFill>
                  <a:srgbClr val="FF0000"/>
                </a:solidFill>
              </a:rPr>
              <a:t>Após a refeição, KK guardou a lancheira e foi ao banheiro. Ela queria orar em um local reservado. “Deus, não sei o que fazer”, disse. “Estou muito triste com minha melhor amiga. Não estamos conversando.</a:t>
            </a:r>
          </a:p>
        </p:txBody>
      </p:sp>
      <p:pic>
        <p:nvPicPr>
          <p:cNvPr id="2050" name="Picture 2" descr="Resultado de imagem para refeitÃ³rio Escolar">
            <a:extLst>
              <a:ext uri="{FF2B5EF4-FFF2-40B4-BE49-F238E27FC236}">
                <a16:creationId xmlns:a16="http://schemas.microsoft.com/office/drawing/2014/main" id="{19E063A6-8F5D-4267-B2EA-D84DA41E6A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0" t="16401"/>
          <a:stretch/>
        </p:blipFill>
        <p:spPr bwMode="auto">
          <a:xfrm>
            <a:off x="1727622" y="3564595"/>
            <a:ext cx="5904656" cy="3075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475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tângulo 3">
            <a:extLst>
              <a:ext uri="{FF2B5EF4-FFF2-40B4-BE49-F238E27FC236}">
                <a16:creationId xmlns:a16="http://schemas.microsoft.com/office/drawing/2014/main" id="{BD11FF04-7FA0-4B8E-A074-FB81E57BD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116632"/>
            <a:ext cx="89281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sz="2400" b="1" dirty="0">
                <a:solidFill>
                  <a:srgbClr val="FF0000"/>
                </a:solidFill>
              </a:rPr>
              <a:t>Ajude-me a descobrir o que fazer e me dê coragem para falar com </a:t>
            </a:r>
            <a:r>
              <a:rPr lang="pt-BR" sz="2400" b="1" dirty="0" err="1">
                <a:solidFill>
                  <a:srgbClr val="FF0000"/>
                </a:solidFill>
              </a:rPr>
              <a:t>Bam</a:t>
            </a:r>
            <a:r>
              <a:rPr lang="pt-BR" sz="2400" b="1" dirty="0">
                <a:solidFill>
                  <a:srgbClr val="FF0000"/>
                </a:solidFill>
              </a:rPr>
              <a:t> e pedir desculpas por ignorá-la durante o intervalo. KK saiu do banheiro e ficou sozinha na sua carteira. Ela não sabia onde </a:t>
            </a:r>
            <a:r>
              <a:rPr lang="pt-BR" sz="2400" b="1" dirty="0" err="1">
                <a:solidFill>
                  <a:srgbClr val="FF0000"/>
                </a:solidFill>
              </a:rPr>
              <a:t>Bam</a:t>
            </a:r>
            <a:r>
              <a:rPr lang="pt-BR" sz="2400" b="1" dirty="0">
                <a:solidFill>
                  <a:srgbClr val="FF0000"/>
                </a:solidFill>
              </a:rPr>
              <a:t> estava.</a:t>
            </a:r>
          </a:p>
          <a:p>
            <a:endParaRPr lang="pt-BR" sz="2400" b="1" dirty="0">
              <a:solidFill>
                <a:srgbClr val="FF0000"/>
              </a:solidFill>
            </a:endParaRPr>
          </a:p>
          <a:p>
            <a:r>
              <a:rPr lang="pt-BR" sz="2400" b="1" dirty="0">
                <a:solidFill>
                  <a:srgbClr val="FF0000"/>
                </a:solidFill>
              </a:rPr>
              <a:t>Quando o sino tocou, </a:t>
            </a:r>
            <a:r>
              <a:rPr lang="pt-BR" sz="2400" b="1" dirty="0" err="1">
                <a:solidFill>
                  <a:srgbClr val="FF0000"/>
                </a:solidFill>
              </a:rPr>
              <a:t>Bam</a:t>
            </a:r>
            <a:r>
              <a:rPr lang="pt-BR" sz="2400" b="1" dirty="0">
                <a:solidFill>
                  <a:srgbClr val="FF0000"/>
                </a:solidFill>
              </a:rPr>
              <a:t> voltou para a sala de aula com outras colegas. KK olhou para ela, mas a amiga novamente a ignorou. Após alguns minutos, KK sussurrou algo no ouvido de </a:t>
            </a:r>
            <a:r>
              <a:rPr lang="pt-BR" sz="2400" b="1" dirty="0" err="1">
                <a:solidFill>
                  <a:srgbClr val="FF0000"/>
                </a:solidFill>
              </a:rPr>
              <a:t>Bam</a:t>
            </a:r>
            <a:r>
              <a:rPr lang="pt-BR" sz="2400" b="1" dirty="0">
                <a:solidFill>
                  <a:srgbClr val="FF0000"/>
                </a:solidFill>
              </a:rPr>
              <a:t>. Para seu alívio, </a:t>
            </a:r>
            <a:r>
              <a:rPr lang="pt-BR" sz="2400" b="1" dirty="0" err="1">
                <a:solidFill>
                  <a:srgbClr val="FF0000"/>
                </a:solidFill>
              </a:rPr>
              <a:t>Bam</a:t>
            </a:r>
            <a:r>
              <a:rPr lang="pt-BR" sz="2400" b="1" dirty="0">
                <a:solidFill>
                  <a:srgbClr val="FF0000"/>
                </a:solidFill>
              </a:rPr>
              <a:t> respondeu. Em pouco tempo, as garotas conversavam como nos velhos tempos. </a:t>
            </a:r>
          </a:p>
        </p:txBody>
      </p:sp>
      <p:pic>
        <p:nvPicPr>
          <p:cNvPr id="3074" name="Picture 2" descr="Imagem relacionada">
            <a:extLst>
              <a:ext uri="{FF2B5EF4-FFF2-40B4-BE49-F238E27FC236}">
                <a16:creationId xmlns:a16="http://schemas.microsoft.com/office/drawing/2014/main" id="{D4791A97-CCF1-44DB-A43E-36AC04915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789040"/>
            <a:ext cx="3724275" cy="27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78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tângulo 3">
            <a:extLst>
              <a:ext uri="{FF2B5EF4-FFF2-40B4-BE49-F238E27FC236}">
                <a16:creationId xmlns:a16="http://schemas.microsoft.com/office/drawing/2014/main" id="{BD11FF04-7FA0-4B8E-A074-FB81E57BD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116632"/>
            <a:ext cx="89281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sz="2400" b="1" dirty="0">
                <a:solidFill>
                  <a:srgbClr val="FF0000"/>
                </a:solidFill>
              </a:rPr>
              <a:t>Durante o último período de aulas, KK disse baixinho:</a:t>
            </a:r>
          </a:p>
          <a:p>
            <a:r>
              <a:rPr lang="pt-BR" sz="2400" b="1" dirty="0">
                <a:solidFill>
                  <a:srgbClr val="FF0000"/>
                </a:solidFill>
              </a:rPr>
              <a:t>– Desculpe-me por sair com outra amiga no intervalo. Não foi minha intenção ignorar você.</a:t>
            </a:r>
          </a:p>
          <a:p>
            <a:endParaRPr lang="pt-BR" sz="2400" b="1" dirty="0">
              <a:solidFill>
                <a:srgbClr val="FF0000"/>
              </a:solidFill>
            </a:endParaRPr>
          </a:p>
          <a:p>
            <a:r>
              <a:rPr lang="pt-BR" sz="2400" b="1" dirty="0">
                <a:solidFill>
                  <a:srgbClr val="FF0000"/>
                </a:solidFill>
              </a:rPr>
              <a:t>– Está tudo bem – </a:t>
            </a:r>
            <a:r>
              <a:rPr lang="pt-BR" sz="2400" b="1" dirty="0" err="1">
                <a:solidFill>
                  <a:srgbClr val="FF0000"/>
                </a:solidFill>
              </a:rPr>
              <a:t>Bam</a:t>
            </a:r>
            <a:r>
              <a:rPr lang="pt-BR" sz="2400" b="1" dirty="0">
                <a:solidFill>
                  <a:srgbClr val="FF0000"/>
                </a:solidFill>
              </a:rPr>
              <a:t> respondeu.</a:t>
            </a:r>
          </a:p>
          <a:p>
            <a:endParaRPr lang="pt-BR" sz="2400" b="1" dirty="0">
              <a:solidFill>
                <a:srgbClr val="FF0000"/>
              </a:solidFill>
            </a:endParaRPr>
          </a:p>
          <a:p>
            <a:r>
              <a:rPr lang="pt-BR" sz="2400" b="1" dirty="0">
                <a:solidFill>
                  <a:srgbClr val="FF0000"/>
                </a:solidFill>
              </a:rPr>
              <a:t>Naquela tarde, após as aulas, KK voltou para casa e orou a Deus: “Muito obrigada por ter me mostrado o que fazer e ter ajudado a voltar a falar com minha melhor amiga”. Atualmente, KK, </a:t>
            </a:r>
            <a:r>
              <a:rPr lang="pt-BR" sz="2400" b="1" dirty="0" err="1">
                <a:solidFill>
                  <a:srgbClr val="FF0000"/>
                </a:solidFill>
              </a:rPr>
              <a:t>Bam</a:t>
            </a:r>
            <a:r>
              <a:rPr lang="pt-BR" sz="2400" b="1" dirty="0">
                <a:solidFill>
                  <a:srgbClr val="FF0000"/>
                </a:solidFill>
              </a:rPr>
              <a:t> e </a:t>
            </a:r>
            <a:r>
              <a:rPr lang="pt-BR" sz="2400" b="1" dirty="0" err="1">
                <a:solidFill>
                  <a:srgbClr val="FF0000"/>
                </a:solidFill>
              </a:rPr>
              <a:t>Kaopoon</a:t>
            </a:r>
            <a:r>
              <a:rPr lang="pt-BR" sz="2400" b="1" dirty="0">
                <a:solidFill>
                  <a:srgbClr val="FF0000"/>
                </a:solidFill>
              </a:rPr>
              <a:t> são melhores amigas e gostam de se divertir juntas na escola.</a:t>
            </a:r>
          </a:p>
        </p:txBody>
      </p:sp>
      <p:pic>
        <p:nvPicPr>
          <p:cNvPr id="4098" name="Picture 2" descr="Resultado de imagem para trÃªs amigas de costas">
            <a:extLst>
              <a:ext uri="{FF2B5EF4-FFF2-40B4-BE49-F238E27FC236}">
                <a16:creationId xmlns:a16="http://schemas.microsoft.com/office/drawing/2014/main" id="{776CCCA2-4AE9-45D9-9FE1-9F7B89B1C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122" y="3956315"/>
            <a:ext cx="4641755" cy="2785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417289"/>
      </p:ext>
    </p:extLst>
  </p:cSld>
  <p:clrMapOvr>
    <a:masterClrMapping/>
  </p:clrMapOvr>
</p:sld>
</file>

<file path=ppt/theme/theme1.xml><?xml version="1.0" encoding="utf-8"?>
<a:theme xmlns:a="http://schemas.openxmlformats.org/drawingml/2006/main" name="Verde SERVIÇO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</a:spPr>
      <a:bodyPr anchor="ctr"/>
      <a:lstStyle>
        <a:defPPr algn="ctr" fontAlgn="auto">
          <a:spcBef>
            <a:spcPts val="0"/>
          </a:spcBef>
          <a:spcAft>
            <a:spcPts val="0"/>
          </a:spcAft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16254</TotalTime>
  <Words>1169</Words>
  <Application>Microsoft Office PowerPoint</Application>
  <PresentationFormat>Apresentação na tela (4:3)</PresentationFormat>
  <Paragraphs>83</Paragraphs>
  <Slides>17</Slides>
  <Notes>2</Notes>
  <HiddenSlides>0</HiddenSlides>
  <MMClips>0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Comic Sans MS</vt:lpstr>
      <vt:lpstr>Wingdings</vt:lpstr>
      <vt:lpstr>Verde SERVIÇO</vt:lpstr>
      <vt:lpstr>PHOTO-PAINT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Uso Pessoal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Ruy Schwantes</dc:creator>
  <cp:lastModifiedBy>Ruy Ernesto Nobrega Schwantes</cp:lastModifiedBy>
  <cp:revision>953</cp:revision>
  <dcterms:created xsi:type="dcterms:W3CDTF">2014-12-27T17:37:04Z</dcterms:created>
  <dcterms:modified xsi:type="dcterms:W3CDTF">2018-10-07T17:04:43Z</dcterms:modified>
</cp:coreProperties>
</file>