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748" r:id="rId2"/>
    <p:sldId id="818" r:id="rId3"/>
    <p:sldId id="671" r:id="rId4"/>
    <p:sldId id="864" r:id="rId5"/>
    <p:sldId id="914" r:id="rId6"/>
    <p:sldId id="913" r:id="rId7"/>
    <p:sldId id="915" r:id="rId8"/>
    <p:sldId id="916" r:id="rId9"/>
    <p:sldId id="917" r:id="rId10"/>
    <p:sldId id="922" r:id="rId11"/>
    <p:sldId id="918" r:id="rId12"/>
    <p:sldId id="923" r:id="rId13"/>
    <p:sldId id="919" r:id="rId14"/>
    <p:sldId id="920" r:id="rId15"/>
    <p:sldId id="921" r:id="rId16"/>
    <p:sldId id="912" r:id="rId17"/>
    <p:sldId id="782" r:id="rId18"/>
    <p:sldId id="779" r:id="rId19"/>
    <p:sldId id="749" r:id="rId2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2387C-5457-481E-9652-D007548B9142}" v="320" dt="2018-09-20T01:52:55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434" autoAdjust="0"/>
  </p:normalViewPr>
  <p:slideViewPr>
    <p:cSldViewPr>
      <p:cViewPr varScale="1">
        <p:scale>
          <a:sx n="72" d="100"/>
          <a:sy n="72" d="100"/>
        </p:scale>
        <p:origin x="1488" y="78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y Ernesto Nobrega Schwantes" userId="2159a553c4c1304b" providerId="LiveId" clId="{86202A3F-886E-447B-8B97-43C2BEC18483}"/>
    <pc:docChg chg="custSel addSld delSld modSld">
      <pc:chgData name="Ruy Ernesto Nobrega Schwantes" userId="2159a553c4c1304b" providerId="LiveId" clId="{86202A3F-886E-447B-8B97-43C2BEC18483}" dt="2018-09-20T01:52:55.034" v="319" actId="6549"/>
      <pc:docMkLst>
        <pc:docMk/>
      </pc:docMkLst>
      <pc:sldChg chg="addSp modSp">
        <pc:chgData name="Ruy Ernesto Nobrega Schwantes" userId="2159a553c4c1304b" providerId="LiveId" clId="{86202A3F-886E-447B-8B97-43C2BEC18483}" dt="2018-09-20T01:36:41.459" v="40" actId="403"/>
        <pc:sldMkLst>
          <pc:docMk/>
          <pc:sldMk cId="0" sldId="748"/>
        </pc:sldMkLst>
        <pc:spChg chg="add mod">
          <ac:chgData name="Ruy Ernesto Nobrega Schwantes" userId="2159a553c4c1304b" providerId="LiveId" clId="{86202A3F-886E-447B-8B97-43C2BEC18483}" dt="2018-09-20T01:36:41.459" v="40" actId="403"/>
          <ac:spMkLst>
            <pc:docMk/>
            <pc:sldMk cId="0" sldId="748"/>
            <ac:spMk id="2" creationId="{038594B4-5DF8-4CF4-A971-CDDF9B1F1EC1}"/>
          </ac:spMkLst>
        </pc:spChg>
        <pc:spChg chg="mod">
          <ac:chgData name="Ruy Ernesto Nobrega Schwantes" userId="2159a553c4c1304b" providerId="LiveId" clId="{86202A3F-886E-447B-8B97-43C2BEC18483}" dt="2018-09-20T01:35:53.842" v="1" actId="6549"/>
          <ac:spMkLst>
            <pc:docMk/>
            <pc:sldMk cId="0" sldId="748"/>
            <ac:spMk id="7171" creationId="{61725EA7-9E39-45D8-A9E4-26351B63B1D4}"/>
          </ac:spMkLst>
        </pc:spChg>
        <pc:spChg chg="mod">
          <ac:chgData name="Ruy Ernesto Nobrega Schwantes" userId="2159a553c4c1304b" providerId="LiveId" clId="{86202A3F-886E-447B-8B97-43C2BEC18483}" dt="2018-09-20T01:35:57.522" v="3" actId="6549"/>
          <ac:spMkLst>
            <pc:docMk/>
            <pc:sldMk cId="0" sldId="748"/>
            <ac:spMk id="7172" creationId="{5D5F894C-F392-4B68-AFE9-CB56E193C41D}"/>
          </ac:spMkLst>
        </pc:spChg>
      </pc:sldChg>
      <pc:sldChg chg="delSp modSp add">
        <pc:chgData name="Ruy Ernesto Nobrega Schwantes" userId="2159a553c4c1304b" providerId="LiveId" clId="{86202A3F-886E-447B-8B97-43C2BEC18483}" dt="2018-09-20T01:52:55.034" v="319" actId="6549"/>
        <pc:sldMkLst>
          <pc:docMk/>
          <pc:sldMk cId="2741073038" sldId="913"/>
        </pc:sldMkLst>
        <pc:spChg chg="del">
          <ac:chgData name="Ruy Ernesto Nobrega Schwantes" userId="2159a553c4c1304b" providerId="LiveId" clId="{86202A3F-886E-447B-8B97-43C2BEC18483}" dt="2018-09-20T01:37:24.771" v="53" actId="478"/>
          <ac:spMkLst>
            <pc:docMk/>
            <pc:sldMk cId="2741073038" sldId="913"/>
            <ac:spMk id="8" creationId="{141E66DA-1834-4ED1-B0CD-7375D30D278B}"/>
          </ac:spMkLst>
        </pc:spChg>
        <pc:spChg chg="mod">
          <ac:chgData name="Ruy Ernesto Nobrega Schwantes" userId="2159a553c4c1304b" providerId="LiveId" clId="{86202A3F-886E-447B-8B97-43C2BEC18483}" dt="2018-09-20T01:52:55.034" v="319" actId="6549"/>
          <ac:spMkLst>
            <pc:docMk/>
            <pc:sldMk cId="2741073038" sldId="913"/>
            <ac:spMk id="11266" creationId="{BD11FF04-7FA0-4B8E-A074-FB81E57BD23C}"/>
          </ac:spMkLst>
        </pc:spChg>
        <pc:spChg chg="del">
          <ac:chgData name="Ruy Ernesto Nobrega Schwantes" userId="2159a553c4c1304b" providerId="LiveId" clId="{86202A3F-886E-447B-8B97-43C2BEC18483}" dt="2018-09-20T01:37:24.771" v="53" actId="478"/>
          <ac:spMkLst>
            <pc:docMk/>
            <pc:sldMk cId="2741073038" sldId="913"/>
            <ac:spMk id="11269" creationId="{BBEE1CB2-A55B-40F7-A0BA-44983EBA20FF}"/>
          </ac:spMkLst>
        </pc:spChg>
        <pc:picChg chg="del">
          <ac:chgData name="Ruy Ernesto Nobrega Schwantes" userId="2159a553c4c1304b" providerId="LiveId" clId="{86202A3F-886E-447B-8B97-43C2BEC18483}" dt="2018-09-20T01:37:17.499" v="52" actId="478"/>
          <ac:picMkLst>
            <pc:docMk/>
            <pc:sldMk cId="2741073038" sldId="913"/>
            <ac:picMk id="11267" creationId="{2CC50F18-985B-48F0-B53C-7C19AD05382D}"/>
          </ac:picMkLst>
        </pc:picChg>
      </pc:sldChg>
    </pc:docChg>
  </pc:docChgLst>
  <pc:docChgLst>
    <pc:chgData name="Ruy Ernesto Nobrega Schwantes" userId="2159a553c4c1304b" providerId="LiveId" clId="{5D92387C-5457-481E-9652-D007548B9142}"/>
    <pc:docChg chg="custSel addSld delSld modSld sldOrd">
      <pc:chgData name="Ruy Ernesto Nobrega Schwantes" userId="2159a553c4c1304b" providerId="LiveId" clId="{5D92387C-5457-481E-9652-D007548B9142}" dt="2018-09-24T17:15:30.645" v="1212" actId="478"/>
      <pc:docMkLst>
        <pc:docMk/>
      </pc:docMkLst>
      <pc:sldChg chg="add">
        <pc:chgData name="Ruy Ernesto Nobrega Schwantes" userId="2159a553c4c1304b" providerId="LiveId" clId="{5D92387C-5457-481E-9652-D007548B9142}" dt="2018-09-22T17:55:31.960" v="0"/>
        <pc:sldMkLst>
          <pc:docMk/>
          <pc:sldMk cId="1995495419" sldId="671"/>
        </pc:sldMkLst>
      </pc:sldChg>
      <pc:sldChg chg="delSp">
        <pc:chgData name="Ruy Ernesto Nobrega Schwantes" userId="2159a553c4c1304b" providerId="LiveId" clId="{5D92387C-5457-481E-9652-D007548B9142}" dt="2018-09-24T17:15:30.645" v="1212" actId="478"/>
        <pc:sldMkLst>
          <pc:docMk/>
          <pc:sldMk cId="0" sldId="748"/>
        </pc:sldMkLst>
        <pc:spChg chg="del">
          <ac:chgData name="Ruy Ernesto Nobrega Schwantes" userId="2159a553c4c1304b" providerId="LiveId" clId="{5D92387C-5457-481E-9652-D007548B9142}" dt="2018-09-24T17:15:30.645" v="1212" actId="478"/>
          <ac:spMkLst>
            <pc:docMk/>
            <pc:sldMk cId="0" sldId="748"/>
            <ac:spMk id="2" creationId="{038594B4-5DF8-4CF4-A971-CDDF9B1F1EC1}"/>
          </ac:spMkLst>
        </pc:spChg>
      </pc:sldChg>
      <pc:sldChg chg="add">
        <pc:chgData name="Ruy Ernesto Nobrega Schwantes" userId="2159a553c4c1304b" providerId="LiveId" clId="{5D92387C-5457-481E-9652-D007548B9142}" dt="2018-09-22T17:55:47.117" v="4"/>
        <pc:sldMkLst>
          <pc:docMk/>
          <pc:sldMk cId="4023306636" sldId="779"/>
        </pc:sldMkLst>
      </pc:sldChg>
      <pc:sldChg chg="add">
        <pc:chgData name="Ruy Ernesto Nobrega Schwantes" userId="2159a553c4c1304b" providerId="LiveId" clId="{5D92387C-5457-481E-9652-D007548B9142}" dt="2018-09-22T17:55:47.117" v="4"/>
        <pc:sldMkLst>
          <pc:docMk/>
          <pc:sldMk cId="174159425" sldId="782"/>
        </pc:sldMkLst>
      </pc:sldChg>
      <pc:sldChg chg="addSp delSp modSp modAnim">
        <pc:chgData name="Ruy Ernesto Nobrega Schwantes" userId="2159a553c4c1304b" providerId="LiveId" clId="{5D92387C-5457-481E-9652-D007548B9142}" dt="2018-09-22T18:09:49.946" v="135"/>
        <pc:sldMkLst>
          <pc:docMk/>
          <pc:sldMk cId="0" sldId="864"/>
        </pc:sldMkLst>
        <pc:spChg chg="add mod">
          <ac:chgData name="Ruy Ernesto Nobrega Schwantes" userId="2159a553c4c1304b" providerId="LiveId" clId="{5D92387C-5457-481E-9652-D007548B9142}" dt="2018-09-22T18:00:37.312" v="28" actId="692"/>
          <ac:spMkLst>
            <pc:docMk/>
            <pc:sldMk cId="0" sldId="864"/>
            <ac:spMk id="2" creationId="{A706FC7C-98C1-43C8-8F44-62DCA56F17DD}"/>
          </ac:spMkLst>
        </pc:spChg>
        <pc:spChg chg="add mod">
          <ac:chgData name="Ruy Ernesto Nobrega Schwantes" userId="2159a553c4c1304b" providerId="LiveId" clId="{5D92387C-5457-481E-9652-D007548B9142}" dt="2018-09-22T18:01:32.218" v="42" actId="207"/>
          <ac:spMkLst>
            <pc:docMk/>
            <pc:sldMk cId="0" sldId="864"/>
            <ac:spMk id="7" creationId="{BB5BF24A-5554-4EAB-A793-19D69A7F9093}"/>
          </ac:spMkLst>
        </pc:spChg>
        <pc:spChg chg="mod">
          <ac:chgData name="Ruy Ernesto Nobrega Schwantes" userId="2159a553c4c1304b" providerId="LiveId" clId="{5D92387C-5457-481E-9652-D007548B9142}" dt="2018-09-22T17:59:24.642" v="16" actId="1076"/>
          <ac:spMkLst>
            <pc:docMk/>
            <pc:sldMk cId="0" sldId="864"/>
            <ac:spMk id="8" creationId="{141E66DA-1834-4ED1-B0CD-7375D30D278B}"/>
          </ac:spMkLst>
        </pc:spChg>
        <pc:spChg chg="add mod">
          <ac:chgData name="Ruy Ernesto Nobrega Schwantes" userId="2159a553c4c1304b" providerId="LiveId" clId="{5D92387C-5457-481E-9652-D007548B9142}" dt="2018-09-22T18:01:39.629" v="43" actId="692"/>
          <ac:spMkLst>
            <pc:docMk/>
            <pc:sldMk cId="0" sldId="864"/>
            <ac:spMk id="9" creationId="{00F715A9-4AA4-473C-8967-6918AEEF19D7}"/>
          </ac:spMkLst>
        </pc:spChg>
        <pc:spChg chg="add mod">
          <ac:chgData name="Ruy Ernesto Nobrega Schwantes" userId="2159a553c4c1304b" providerId="LiveId" clId="{5D92387C-5457-481E-9652-D007548B9142}" dt="2018-09-22T18:02:51.866" v="66" actId="1035"/>
          <ac:spMkLst>
            <pc:docMk/>
            <pc:sldMk cId="0" sldId="864"/>
            <ac:spMk id="10" creationId="{20B0362C-8090-48BF-9AD3-98D0C289437E}"/>
          </ac:spMkLst>
        </pc:spChg>
        <pc:spChg chg="add mod">
          <ac:chgData name="Ruy Ernesto Nobrega Schwantes" userId="2159a553c4c1304b" providerId="LiveId" clId="{5D92387C-5457-481E-9652-D007548B9142}" dt="2018-09-22T18:02:36.099" v="61" actId="1076"/>
          <ac:spMkLst>
            <pc:docMk/>
            <pc:sldMk cId="0" sldId="864"/>
            <ac:spMk id="11" creationId="{CEC68F83-5F8E-47A3-9B5A-D9A41753B49D}"/>
          </ac:spMkLst>
        </pc:spChg>
        <pc:spChg chg="add mod">
          <ac:chgData name="Ruy Ernesto Nobrega Schwantes" userId="2159a553c4c1304b" providerId="LiveId" clId="{5D92387C-5457-481E-9652-D007548B9142}" dt="2018-09-22T18:03:52.092" v="93" actId="1076"/>
          <ac:spMkLst>
            <pc:docMk/>
            <pc:sldMk cId="0" sldId="864"/>
            <ac:spMk id="12" creationId="{6E6C61B1-642F-42EF-8AE9-2173C9D185D1}"/>
          </ac:spMkLst>
        </pc:spChg>
        <pc:spChg chg="add mod">
          <ac:chgData name="Ruy Ernesto Nobrega Schwantes" userId="2159a553c4c1304b" providerId="LiveId" clId="{5D92387C-5457-481E-9652-D007548B9142}" dt="2018-09-22T18:03:36.028" v="91" actId="692"/>
          <ac:spMkLst>
            <pc:docMk/>
            <pc:sldMk cId="0" sldId="864"/>
            <ac:spMk id="13" creationId="{FEFB4935-BBBD-43DE-B3AD-348E9D019BAC}"/>
          </ac:spMkLst>
        </pc:spChg>
        <pc:spChg chg="mod">
          <ac:chgData name="Ruy Ernesto Nobrega Schwantes" userId="2159a553c4c1304b" providerId="LiveId" clId="{5D92387C-5457-481E-9652-D007548B9142}" dt="2018-09-22T18:08:13.515" v="126" actId="20577"/>
          <ac:spMkLst>
            <pc:docMk/>
            <pc:sldMk cId="0" sldId="864"/>
            <ac:spMk id="11266" creationId="{BD11FF04-7FA0-4B8E-A074-FB81E57BD23C}"/>
          </ac:spMkLst>
        </pc:spChg>
        <pc:spChg chg="del mod">
          <ac:chgData name="Ruy Ernesto Nobrega Schwantes" userId="2159a553c4c1304b" providerId="LiveId" clId="{5D92387C-5457-481E-9652-D007548B9142}" dt="2018-09-22T17:59:35.517" v="23"/>
          <ac:spMkLst>
            <pc:docMk/>
            <pc:sldMk cId="0" sldId="864"/>
            <ac:spMk id="11269" creationId="{BBEE1CB2-A55B-40F7-A0BA-44983EBA20FF}"/>
          </ac:spMkLst>
        </pc:spChg>
      </pc:sldChg>
      <pc:sldChg chg="addSp delSp modSp">
        <pc:chgData name="Ruy Ernesto Nobrega Schwantes" userId="2159a553c4c1304b" providerId="LiveId" clId="{5D92387C-5457-481E-9652-D007548B9142}" dt="2018-09-24T17:15:06.043" v="1211" actId="20577"/>
        <pc:sldMkLst>
          <pc:docMk/>
          <pc:sldMk cId="0" sldId="912"/>
        </pc:sldMkLst>
        <pc:spChg chg="add mod">
          <ac:chgData name="Ruy Ernesto Nobrega Schwantes" userId="2159a553c4c1304b" providerId="LiveId" clId="{5D92387C-5457-481E-9652-D007548B9142}" dt="2018-09-24T17:15:06.043" v="1211" actId="20577"/>
          <ac:spMkLst>
            <pc:docMk/>
            <pc:sldMk cId="0" sldId="912"/>
            <ac:spMk id="2" creationId="{76947D75-6BEE-40DE-A625-77C640FDBCD8}"/>
          </ac:spMkLst>
        </pc:spChg>
        <pc:spChg chg="mod">
          <ac:chgData name="Ruy Ernesto Nobrega Schwantes" userId="2159a553c4c1304b" providerId="LiveId" clId="{5D92387C-5457-481E-9652-D007548B9142}" dt="2018-09-23T22:24:09.280" v="180" actId="14100"/>
          <ac:spMkLst>
            <pc:docMk/>
            <pc:sldMk cId="0" sldId="912"/>
            <ac:spMk id="3" creationId="{92D339CA-9CA4-4336-AA04-F859D99191F9}"/>
          </ac:spMkLst>
        </pc:spChg>
        <pc:picChg chg="del mod">
          <ac:chgData name="Ruy Ernesto Nobrega Schwantes" userId="2159a553c4c1304b" providerId="LiveId" clId="{5D92387C-5457-481E-9652-D007548B9142}" dt="2018-09-23T22:23:36.666" v="175" actId="478"/>
          <ac:picMkLst>
            <pc:docMk/>
            <pc:sldMk cId="0" sldId="912"/>
            <ac:picMk id="6" creationId="{8A8C918E-F380-4FB0-9C09-90E81CCF8C1E}"/>
          </ac:picMkLst>
        </pc:picChg>
        <pc:picChg chg="add mod ord">
          <ac:chgData name="Ruy Ernesto Nobrega Schwantes" userId="2159a553c4c1304b" providerId="LiveId" clId="{5D92387C-5457-481E-9652-D007548B9142}" dt="2018-09-23T22:24:04.536" v="179" actId="167"/>
          <ac:picMkLst>
            <pc:docMk/>
            <pc:sldMk cId="0" sldId="912"/>
            <ac:picMk id="7" creationId="{866497F1-56C6-43AD-9B9D-9BD733CA7015}"/>
          </ac:picMkLst>
        </pc:picChg>
      </pc:sldChg>
      <pc:sldChg chg="addSp modSp">
        <pc:chgData name="Ruy Ernesto Nobrega Schwantes" userId="2159a553c4c1304b" providerId="LiveId" clId="{5D92387C-5457-481E-9652-D007548B9142}" dt="2018-09-24T17:01:16.661" v="539" actId="14100"/>
        <pc:sldMkLst>
          <pc:docMk/>
          <pc:sldMk cId="2741073038" sldId="913"/>
        </pc:sldMkLst>
        <pc:spChg chg="add mod">
          <ac:chgData name="Ruy Ernesto Nobrega Schwantes" userId="2159a553c4c1304b" providerId="LiveId" clId="{5D92387C-5457-481E-9652-D007548B9142}" dt="2018-09-24T17:01:16.661" v="539" actId="14100"/>
          <ac:spMkLst>
            <pc:docMk/>
            <pc:sldMk cId="2741073038" sldId="913"/>
            <ac:spMk id="2" creationId="{A26AD36B-1627-4ED6-A2DB-FEE42F7F7374}"/>
          </ac:spMkLst>
        </pc:spChg>
        <pc:spChg chg="add mod">
          <ac:chgData name="Ruy Ernesto Nobrega Schwantes" userId="2159a553c4c1304b" providerId="LiveId" clId="{5D92387C-5457-481E-9652-D007548B9142}" dt="2018-09-24T17:00:06.826" v="526" actId="20577"/>
          <ac:spMkLst>
            <pc:docMk/>
            <pc:sldMk cId="2741073038" sldId="913"/>
            <ac:spMk id="5" creationId="{2EEAAD37-D056-416D-8DDC-04BD31A97828}"/>
          </ac:spMkLst>
        </pc:spChg>
        <pc:spChg chg="mod">
          <ac:chgData name="Ruy Ernesto Nobrega Schwantes" userId="2159a553c4c1304b" providerId="LiveId" clId="{5D92387C-5457-481E-9652-D007548B9142}" dt="2018-09-24T17:01:00.927" v="538" actId="20577"/>
          <ac:spMkLst>
            <pc:docMk/>
            <pc:sldMk cId="2741073038" sldId="913"/>
            <ac:spMk id="11266" creationId="{BD11FF04-7FA0-4B8E-A074-FB81E57BD23C}"/>
          </ac:spMkLst>
        </pc:spChg>
        <pc:picChg chg="add mod modCrop">
          <ac:chgData name="Ruy Ernesto Nobrega Schwantes" userId="2159a553c4c1304b" providerId="LiveId" clId="{5D92387C-5457-481E-9652-D007548B9142}" dt="2018-09-24T16:59:20.997" v="517" actId="1076"/>
          <ac:picMkLst>
            <pc:docMk/>
            <pc:sldMk cId="2741073038" sldId="913"/>
            <ac:picMk id="2050" creationId="{53B88ECA-6748-4F7F-9561-8F99BE4921AD}"/>
          </ac:picMkLst>
        </pc:picChg>
      </pc:sldChg>
      <pc:sldChg chg="addSp modSp add ord">
        <pc:chgData name="Ruy Ernesto Nobrega Schwantes" userId="2159a553c4c1304b" providerId="LiveId" clId="{5D92387C-5457-481E-9652-D007548B9142}" dt="2018-09-23T22:59:02.442" v="292" actId="1076"/>
        <pc:sldMkLst>
          <pc:docMk/>
          <pc:sldMk cId="3935853011" sldId="914"/>
        </pc:sldMkLst>
        <pc:spChg chg="mod">
          <ac:chgData name="Ruy Ernesto Nobrega Schwantes" userId="2159a553c4c1304b" providerId="LiveId" clId="{5D92387C-5457-481E-9652-D007548B9142}" dt="2018-09-23T22:58:50.021" v="289" actId="20577"/>
          <ac:spMkLst>
            <pc:docMk/>
            <pc:sldMk cId="3935853011" sldId="914"/>
            <ac:spMk id="11266" creationId="{BD11FF04-7FA0-4B8E-A074-FB81E57BD23C}"/>
          </ac:spMkLst>
        </pc:spChg>
        <pc:picChg chg="add mod modCrop">
          <ac:chgData name="Ruy Ernesto Nobrega Schwantes" userId="2159a553c4c1304b" providerId="LiveId" clId="{5D92387C-5457-481E-9652-D007548B9142}" dt="2018-09-23T22:59:02.442" v="292" actId="1076"/>
          <ac:picMkLst>
            <pc:docMk/>
            <pc:sldMk cId="3935853011" sldId="914"/>
            <ac:picMk id="1026" creationId="{BDCFC3D5-D8DC-4061-B3B0-A4AAA2EF19F7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02:05.667" v="553" actId="14100"/>
        <pc:sldMkLst>
          <pc:docMk/>
          <pc:sldMk cId="2295936808" sldId="915"/>
        </pc:sldMkLst>
        <pc:spChg chg="add del mod">
          <ac:chgData name="Ruy Ernesto Nobrega Schwantes" userId="2159a553c4c1304b" providerId="LiveId" clId="{5D92387C-5457-481E-9652-D007548B9142}" dt="2018-09-23T23:03:20.073" v="439" actId="478"/>
          <ac:spMkLst>
            <pc:docMk/>
            <pc:sldMk cId="2295936808" sldId="915"/>
            <ac:spMk id="2" creationId="{42442E80-ED32-449B-BA80-72069C0800F5}"/>
          </ac:spMkLst>
        </pc:spChg>
        <pc:spChg chg="add mod">
          <ac:chgData name="Ruy Ernesto Nobrega Schwantes" userId="2159a553c4c1304b" providerId="LiveId" clId="{5D92387C-5457-481E-9652-D007548B9142}" dt="2018-09-24T17:02:05.667" v="553" actId="14100"/>
          <ac:spMkLst>
            <pc:docMk/>
            <pc:sldMk cId="2295936808" sldId="915"/>
            <ac:spMk id="3" creationId="{F6BF9AA1-ABDF-4CE0-B77D-D153E71672CC}"/>
          </ac:spMkLst>
        </pc:spChg>
        <pc:spChg chg="add del mod">
          <ac:chgData name="Ruy Ernesto Nobrega Schwantes" userId="2159a553c4c1304b" providerId="LiveId" clId="{5D92387C-5457-481E-9652-D007548B9142}" dt="2018-09-23T23:03:57.737" v="446"/>
          <ac:spMkLst>
            <pc:docMk/>
            <pc:sldMk cId="2295936808" sldId="915"/>
            <ac:spMk id="4" creationId="{00EBCA8A-34E9-4F2E-B594-3389389730EA}"/>
          </ac:spMkLst>
        </pc:spChg>
        <pc:spChg chg="mod">
          <ac:chgData name="Ruy Ernesto Nobrega Schwantes" userId="2159a553c4c1304b" providerId="LiveId" clId="{5D92387C-5457-481E-9652-D007548B9142}" dt="2018-09-24T17:01:33.194" v="549" actId="20577"/>
          <ac:spMkLst>
            <pc:docMk/>
            <pc:sldMk cId="2295936808" sldId="915"/>
            <ac:spMk id="11266" creationId="{BD11FF04-7FA0-4B8E-A074-FB81E57BD23C}"/>
          </ac:spMkLst>
        </pc:spChg>
        <pc:picChg chg="add del mod">
          <ac:chgData name="Ruy Ernesto Nobrega Schwantes" userId="2159a553c4c1304b" providerId="LiveId" clId="{5D92387C-5457-481E-9652-D007548B9142}" dt="2018-09-23T23:00:10.158" v="294" actId="478"/>
          <ac:picMkLst>
            <pc:docMk/>
            <pc:sldMk cId="2295936808" sldId="915"/>
            <ac:picMk id="3074" creationId="{94AAEEF3-EFC8-4B86-98A0-9FC4E43A2636}"/>
          </ac:picMkLst>
        </pc:picChg>
        <pc:picChg chg="add mod">
          <ac:chgData name="Ruy Ernesto Nobrega Schwantes" userId="2159a553c4c1304b" providerId="LiveId" clId="{5D92387C-5457-481E-9652-D007548B9142}" dt="2018-09-24T17:01:55.368" v="552" actId="14100"/>
          <ac:picMkLst>
            <pc:docMk/>
            <pc:sldMk cId="2295936808" sldId="915"/>
            <ac:picMk id="3076" creationId="{EA6384BE-C9F4-4603-BFA3-6163FC5C7CA6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05:24.894" v="675" actId="1076"/>
        <pc:sldMkLst>
          <pc:docMk/>
          <pc:sldMk cId="2566526988" sldId="916"/>
        </pc:sldMkLst>
        <pc:spChg chg="add mod">
          <ac:chgData name="Ruy Ernesto Nobrega Schwantes" userId="2159a553c4c1304b" providerId="LiveId" clId="{5D92387C-5457-481E-9652-D007548B9142}" dt="2018-09-24T17:05:22.298" v="674" actId="14100"/>
          <ac:spMkLst>
            <pc:docMk/>
            <pc:sldMk cId="2566526988" sldId="916"/>
            <ac:spMk id="6" creationId="{092DB50F-77EA-41E8-AACE-FAA639CC7239}"/>
          </ac:spMkLst>
        </pc:spChg>
        <pc:spChg chg="mod">
          <ac:chgData name="Ruy Ernesto Nobrega Schwantes" userId="2159a553c4c1304b" providerId="LiveId" clId="{5D92387C-5457-481E-9652-D007548B9142}" dt="2018-09-24T17:04:58.579" v="638" actId="20577"/>
          <ac:spMkLst>
            <pc:docMk/>
            <pc:sldMk cId="2566526988" sldId="916"/>
            <ac:spMk id="11266" creationId="{BD11FF04-7FA0-4B8E-A074-FB81E57BD23C}"/>
          </ac:spMkLst>
        </pc:spChg>
        <pc:picChg chg="add mod modCrop">
          <ac:chgData name="Ruy Ernesto Nobrega Schwantes" userId="2159a553c4c1304b" providerId="LiveId" clId="{5D92387C-5457-481E-9652-D007548B9142}" dt="2018-09-24T17:05:05.182" v="639" actId="1076"/>
          <ac:picMkLst>
            <pc:docMk/>
            <pc:sldMk cId="2566526988" sldId="916"/>
            <ac:picMk id="3" creationId="{C107A9B4-0734-4394-9E5F-EB1CE1AB4324}"/>
          </ac:picMkLst>
        </pc:picChg>
        <pc:picChg chg="add mod">
          <ac:chgData name="Ruy Ernesto Nobrega Schwantes" userId="2159a553c4c1304b" providerId="LiveId" clId="{5D92387C-5457-481E-9652-D007548B9142}" dt="2018-09-24T17:05:24.894" v="675" actId="1076"/>
          <ac:picMkLst>
            <pc:docMk/>
            <pc:sldMk cId="2566526988" sldId="916"/>
            <ac:picMk id="4" creationId="{0D6A7587-3F31-4534-A031-B025483AACB9}"/>
          </ac:picMkLst>
        </pc:picChg>
        <pc:picChg chg="add del">
          <ac:chgData name="Ruy Ernesto Nobrega Schwantes" userId="2159a553c4c1304b" providerId="LiveId" clId="{5D92387C-5457-481E-9652-D007548B9142}" dt="2018-09-24T17:03:39.087" v="613" actId="478"/>
          <ac:picMkLst>
            <pc:docMk/>
            <pc:sldMk cId="2566526988" sldId="916"/>
            <ac:picMk id="5" creationId="{176032B9-E211-45DD-B49A-6CD92D23F159}"/>
          </ac:picMkLst>
        </pc:picChg>
      </pc:sldChg>
      <pc:sldChg chg="addSp modSp add">
        <pc:chgData name="Ruy Ernesto Nobrega Schwantes" userId="2159a553c4c1304b" providerId="LiveId" clId="{5D92387C-5457-481E-9652-D007548B9142}" dt="2018-09-24T17:09:02.412" v="981" actId="14100"/>
        <pc:sldMkLst>
          <pc:docMk/>
          <pc:sldMk cId="1740075953" sldId="917"/>
        </pc:sldMkLst>
        <pc:spChg chg="add mod">
          <ac:chgData name="Ruy Ernesto Nobrega Schwantes" userId="2159a553c4c1304b" providerId="LiveId" clId="{5D92387C-5457-481E-9652-D007548B9142}" dt="2018-09-24T17:08:58.250" v="980" actId="14100"/>
          <ac:spMkLst>
            <pc:docMk/>
            <pc:sldMk cId="1740075953" sldId="917"/>
            <ac:spMk id="2" creationId="{D10B9850-E9E5-489B-B849-10E7D1EAEDD7}"/>
          </ac:spMkLst>
        </pc:spChg>
        <pc:spChg chg="add mod">
          <ac:chgData name="Ruy Ernesto Nobrega Schwantes" userId="2159a553c4c1304b" providerId="LiveId" clId="{5D92387C-5457-481E-9652-D007548B9142}" dt="2018-09-24T17:09:02.412" v="981" actId="14100"/>
          <ac:spMkLst>
            <pc:docMk/>
            <pc:sldMk cId="1740075953" sldId="917"/>
            <ac:spMk id="5" creationId="{692BB986-5EDF-4C49-8807-878412E06D7F}"/>
          </ac:spMkLst>
        </pc:spChg>
        <pc:spChg chg="mod">
          <ac:chgData name="Ruy Ernesto Nobrega Schwantes" userId="2159a553c4c1304b" providerId="LiveId" clId="{5D92387C-5457-481E-9652-D007548B9142}" dt="2018-09-24T17:08:24.448" v="973" actId="20577"/>
          <ac:spMkLst>
            <pc:docMk/>
            <pc:sldMk cId="1740075953" sldId="917"/>
            <ac:spMk id="11266" creationId="{BD11FF04-7FA0-4B8E-A074-FB81E57BD23C}"/>
          </ac:spMkLst>
        </pc:spChg>
        <pc:picChg chg="add mod">
          <ac:chgData name="Ruy Ernesto Nobrega Schwantes" userId="2159a553c4c1304b" providerId="LiveId" clId="{5D92387C-5457-481E-9652-D007548B9142}" dt="2018-09-24T17:08:49.698" v="979" actId="1076"/>
          <ac:picMkLst>
            <pc:docMk/>
            <pc:sldMk cId="1740075953" sldId="917"/>
            <ac:picMk id="3" creationId="{8DC0E6D0-C4B3-4EBE-859F-CBB564FF738D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10:40.356" v="1046" actId="1076"/>
        <pc:sldMkLst>
          <pc:docMk/>
          <pc:sldMk cId="539565310" sldId="918"/>
        </pc:sldMkLst>
        <pc:spChg chg="mod">
          <ac:chgData name="Ruy Ernesto Nobrega Schwantes" userId="2159a553c4c1304b" providerId="LiveId" clId="{5D92387C-5457-481E-9652-D007548B9142}" dt="2018-09-24T17:10:29.183" v="1044" actId="20577"/>
          <ac:spMkLst>
            <pc:docMk/>
            <pc:sldMk cId="539565310" sldId="918"/>
            <ac:spMk id="11266" creationId="{BD11FF04-7FA0-4B8E-A074-FB81E57BD23C}"/>
          </ac:spMkLst>
        </pc:spChg>
        <pc:picChg chg="add mod">
          <ac:chgData name="Ruy Ernesto Nobrega Schwantes" userId="2159a553c4c1304b" providerId="LiveId" clId="{5D92387C-5457-481E-9652-D007548B9142}" dt="2018-09-24T17:10:40.356" v="1046" actId="1076"/>
          <ac:picMkLst>
            <pc:docMk/>
            <pc:sldMk cId="539565310" sldId="918"/>
            <ac:picMk id="4" creationId="{4BF74F73-7C38-4EE8-A3E7-07559047780E}"/>
          </ac:picMkLst>
        </pc:picChg>
        <pc:picChg chg="add del mod">
          <ac:chgData name="Ruy Ernesto Nobrega Schwantes" userId="2159a553c4c1304b" providerId="LiveId" clId="{5D92387C-5457-481E-9652-D007548B9142}" dt="2018-09-23T22:50:14.893" v="275" actId="478"/>
          <ac:picMkLst>
            <pc:docMk/>
            <pc:sldMk cId="539565310" sldId="918"/>
            <ac:picMk id="6146" creationId="{EF116DD9-5719-4841-8C19-FC7A922CBA46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12:44.877" v="1145" actId="1076"/>
        <pc:sldMkLst>
          <pc:docMk/>
          <pc:sldMk cId="118676191" sldId="919"/>
        </pc:sldMkLst>
        <pc:spChg chg="mod">
          <ac:chgData name="Ruy Ernesto Nobrega Schwantes" userId="2159a553c4c1304b" providerId="LiveId" clId="{5D92387C-5457-481E-9652-D007548B9142}" dt="2018-09-24T17:12:36.376" v="1143" actId="6549"/>
          <ac:spMkLst>
            <pc:docMk/>
            <pc:sldMk cId="118676191" sldId="919"/>
            <ac:spMk id="11266" creationId="{BD11FF04-7FA0-4B8E-A074-FB81E57BD23C}"/>
          </ac:spMkLst>
        </pc:spChg>
        <pc:picChg chg="add mod">
          <ac:chgData name="Ruy Ernesto Nobrega Schwantes" userId="2159a553c4c1304b" providerId="LiveId" clId="{5D92387C-5457-481E-9652-D007548B9142}" dt="2018-09-24T17:12:44.877" v="1145" actId="1076"/>
          <ac:picMkLst>
            <pc:docMk/>
            <pc:sldMk cId="118676191" sldId="919"/>
            <ac:picMk id="3" creationId="{24784611-2991-483D-9181-91DC75F5DBAD}"/>
          </ac:picMkLst>
        </pc:picChg>
        <pc:picChg chg="add del">
          <ac:chgData name="Ruy Ernesto Nobrega Schwantes" userId="2159a553c4c1304b" providerId="LiveId" clId="{5D92387C-5457-481E-9652-D007548B9142}" dt="2018-09-23T22:54:04.183" v="277" actId="478"/>
          <ac:picMkLst>
            <pc:docMk/>
            <pc:sldMk cId="118676191" sldId="919"/>
            <ac:picMk id="9218" creationId="{C4248F2B-9DCA-42D0-AB0E-5C803FCB0D87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13:17.325" v="1166" actId="6549"/>
        <pc:sldMkLst>
          <pc:docMk/>
          <pc:sldMk cId="3287266591" sldId="920"/>
        </pc:sldMkLst>
        <pc:spChg chg="mod">
          <ac:chgData name="Ruy Ernesto Nobrega Schwantes" userId="2159a553c4c1304b" providerId="LiveId" clId="{5D92387C-5457-481E-9652-D007548B9142}" dt="2018-09-24T17:13:17.325" v="1166" actId="6549"/>
          <ac:spMkLst>
            <pc:docMk/>
            <pc:sldMk cId="3287266591" sldId="920"/>
            <ac:spMk id="11266" creationId="{BD11FF04-7FA0-4B8E-A074-FB81E57BD23C}"/>
          </ac:spMkLst>
        </pc:spChg>
        <pc:picChg chg="add del mod">
          <ac:chgData name="Ruy Ernesto Nobrega Schwantes" userId="2159a553c4c1304b" providerId="LiveId" clId="{5D92387C-5457-481E-9652-D007548B9142}" dt="2018-09-23T22:41:58.587" v="269"/>
          <ac:picMkLst>
            <pc:docMk/>
            <pc:sldMk cId="3287266591" sldId="920"/>
            <ac:picMk id="3" creationId="{E509AAAA-045B-4A54-878B-7265E4707FCE}"/>
          </ac:picMkLst>
        </pc:picChg>
        <pc:picChg chg="add mod modCrop">
          <ac:chgData name="Ruy Ernesto Nobrega Schwantes" userId="2159a553c4c1304b" providerId="LiveId" clId="{5D92387C-5457-481E-9652-D007548B9142}" dt="2018-09-23T22:44:15.654" v="274" actId="732"/>
          <ac:picMkLst>
            <pc:docMk/>
            <pc:sldMk cId="3287266591" sldId="920"/>
            <ac:picMk id="7170" creationId="{19016F30-EAAC-4636-B729-9ABE733AACEB}"/>
          </ac:picMkLst>
        </pc:picChg>
      </pc:sldChg>
      <pc:sldChg chg="addSp modSp add">
        <pc:chgData name="Ruy Ernesto Nobrega Schwantes" userId="2159a553c4c1304b" providerId="LiveId" clId="{5D92387C-5457-481E-9652-D007548B9142}" dt="2018-09-24T17:14:52.363" v="1201" actId="14100"/>
        <pc:sldMkLst>
          <pc:docMk/>
          <pc:sldMk cId="231503795" sldId="921"/>
        </pc:sldMkLst>
        <pc:spChg chg="add mod">
          <ac:chgData name="Ruy Ernesto Nobrega Schwantes" userId="2159a553c4c1304b" providerId="LiveId" clId="{5D92387C-5457-481E-9652-D007548B9142}" dt="2018-09-24T17:14:52.363" v="1201" actId="14100"/>
          <ac:spMkLst>
            <pc:docMk/>
            <pc:sldMk cId="231503795" sldId="921"/>
            <ac:spMk id="2" creationId="{9AF9153A-BFA0-4BD7-81C3-95FD6BB2DFC9}"/>
          </ac:spMkLst>
        </pc:spChg>
        <pc:spChg chg="mod">
          <ac:chgData name="Ruy Ernesto Nobrega Schwantes" userId="2159a553c4c1304b" providerId="LiveId" clId="{5D92387C-5457-481E-9652-D007548B9142}" dt="2018-09-24T17:14:14.782" v="1192"/>
          <ac:spMkLst>
            <pc:docMk/>
            <pc:sldMk cId="231503795" sldId="921"/>
            <ac:spMk id="11266" creationId="{BD11FF04-7FA0-4B8E-A074-FB81E57BD23C}"/>
          </ac:spMkLst>
        </pc:spChg>
        <pc:picChg chg="add mod">
          <ac:chgData name="Ruy Ernesto Nobrega Schwantes" userId="2159a553c4c1304b" providerId="LiveId" clId="{5D92387C-5457-481E-9652-D007548B9142}" dt="2018-09-24T17:13:56.614" v="1189" actId="1076"/>
          <ac:picMkLst>
            <pc:docMk/>
            <pc:sldMk cId="231503795" sldId="921"/>
            <ac:picMk id="3" creationId="{C444616D-29D0-4967-818E-EDCD588387B8}"/>
          </ac:picMkLst>
        </pc:picChg>
      </pc:sldChg>
      <pc:sldChg chg="addSp modSp add">
        <pc:chgData name="Ruy Ernesto Nobrega Schwantes" userId="2159a553c4c1304b" providerId="LiveId" clId="{5D92387C-5457-481E-9652-D007548B9142}" dt="2018-09-24T17:10:03.265" v="1034" actId="20577"/>
        <pc:sldMkLst>
          <pc:docMk/>
          <pc:sldMk cId="1303785285" sldId="922"/>
        </pc:sldMkLst>
        <pc:spChg chg="mod">
          <ac:chgData name="Ruy Ernesto Nobrega Schwantes" userId="2159a553c4c1304b" providerId="LiveId" clId="{5D92387C-5457-481E-9652-D007548B9142}" dt="2018-09-24T17:10:03.265" v="1034" actId="20577"/>
          <ac:spMkLst>
            <pc:docMk/>
            <pc:sldMk cId="1303785285" sldId="922"/>
            <ac:spMk id="11266" creationId="{BD11FF04-7FA0-4B8E-A074-FB81E57BD23C}"/>
          </ac:spMkLst>
        </pc:spChg>
        <pc:picChg chg="add mod modCrop">
          <ac:chgData name="Ruy Ernesto Nobrega Schwantes" userId="2159a553c4c1304b" providerId="LiveId" clId="{5D92387C-5457-481E-9652-D007548B9142}" dt="2018-09-23T22:35:24.783" v="260" actId="1035"/>
          <ac:picMkLst>
            <pc:docMk/>
            <pc:sldMk cId="1303785285" sldId="922"/>
            <ac:picMk id="4098" creationId="{94AE33B1-7B6C-44F9-BEA9-241515CF0106}"/>
          </ac:picMkLst>
        </pc:picChg>
      </pc:sldChg>
      <pc:sldChg chg="addSp delSp modSp add">
        <pc:chgData name="Ruy Ernesto Nobrega Schwantes" userId="2159a553c4c1304b" providerId="LiveId" clId="{5D92387C-5457-481E-9652-D007548B9142}" dt="2018-09-24T17:11:42.028" v="1077" actId="20577"/>
        <pc:sldMkLst>
          <pc:docMk/>
          <pc:sldMk cId="1384951380" sldId="923"/>
        </pc:sldMkLst>
        <pc:spChg chg="mod">
          <ac:chgData name="Ruy Ernesto Nobrega Schwantes" userId="2159a553c4c1304b" providerId="LiveId" clId="{5D92387C-5457-481E-9652-D007548B9142}" dt="2018-09-24T17:11:42.028" v="1077" actId="20577"/>
          <ac:spMkLst>
            <pc:docMk/>
            <pc:sldMk cId="1384951380" sldId="923"/>
            <ac:spMk id="11266" creationId="{BD11FF04-7FA0-4B8E-A074-FB81E57BD23C}"/>
          </ac:spMkLst>
        </pc:spChg>
        <pc:picChg chg="del">
          <ac:chgData name="Ruy Ernesto Nobrega Schwantes" userId="2159a553c4c1304b" providerId="LiveId" clId="{5D92387C-5457-481E-9652-D007548B9142}" dt="2018-09-23T22:54:16.708" v="279"/>
          <ac:picMkLst>
            <pc:docMk/>
            <pc:sldMk cId="1384951380" sldId="923"/>
            <ac:picMk id="6146" creationId="{EF116DD9-5719-4841-8C19-FC7A922CBA46}"/>
          </ac:picMkLst>
        </pc:picChg>
        <pc:picChg chg="add mod">
          <ac:chgData name="Ruy Ernesto Nobrega Schwantes" userId="2159a553c4c1304b" providerId="LiveId" clId="{5D92387C-5457-481E-9652-D007548B9142}" dt="2018-09-24T17:11:10.381" v="1048" actId="14100"/>
          <ac:picMkLst>
            <pc:docMk/>
            <pc:sldMk cId="1384951380" sldId="923"/>
            <ac:picMk id="8194" creationId="{DCF6F477-7E7A-48A0-934D-92A324B5A9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03EBE0-3E5A-496C-8673-67721D9B5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76A22-1F67-480A-8D73-2733FFCEE4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11439A-5D70-4BAF-9598-BD960F260383}" type="datetimeFigureOut">
              <a:rPr lang="pt-BR"/>
              <a:pPr>
                <a:defRPr/>
              </a:pPr>
              <a:t>24/09/2018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17BD4BC-00CB-4BE6-851C-C0014439F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1EADA9-9A6B-444B-BB64-8CD9DE61E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739FB-67A6-4644-9FB9-6E9EDC18D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1DBE8-2475-47F9-A6A7-5D2967233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D28E4-E952-4428-AA23-3939EA207C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5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5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4">
            <a:extLst>
              <a:ext uri="{FF2B5EF4-FFF2-40B4-BE49-F238E27FC236}">
                <a16:creationId xmlns:a16="http://schemas.microsoft.com/office/drawing/2014/main" id="{AD05024C-2852-451C-83C0-7798FAF59DCE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3F788938-515A-4395-A4FC-AC43ED223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6">
            <a:extLst>
              <a:ext uri="{FF2B5EF4-FFF2-40B4-BE49-F238E27FC236}">
                <a16:creationId xmlns:a16="http://schemas.microsoft.com/office/drawing/2014/main" id="{8D7EB775-ED57-49E4-A600-AE6AE6B8EC1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17">
            <a:extLst>
              <a:ext uri="{FF2B5EF4-FFF2-40B4-BE49-F238E27FC236}">
                <a16:creationId xmlns:a16="http://schemas.microsoft.com/office/drawing/2014/main" id="{44B04BA0-2719-4BC8-80DF-D2D74BFADC27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18">
            <a:extLst>
              <a:ext uri="{FF2B5EF4-FFF2-40B4-BE49-F238E27FC236}">
                <a16:creationId xmlns:a16="http://schemas.microsoft.com/office/drawing/2014/main" id="{3C9C8AB1-8C49-47F1-831F-350E0306B29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19">
            <a:extLst>
              <a:ext uri="{FF2B5EF4-FFF2-40B4-BE49-F238E27FC236}">
                <a16:creationId xmlns:a16="http://schemas.microsoft.com/office/drawing/2014/main" id="{DBF1C91D-9D90-4D39-8840-44B3443CAE1C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20">
            <a:extLst>
              <a:ext uri="{FF2B5EF4-FFF2-40B4-BE49-F238E27FC236}">
                <a16:creationId xmlns:a16="http://schemas.microsoft.com/office/drawing/2014/main" id="{F170EFE7-2000-4C53-B8B4-63A6278E6870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21">
            <a:extLst>
              <a:ext uri="{FF2B5EF4-FFF2-40B4-BE49-F238E27FC236}">
                <a16:creationId xmlns:a16="http://schemas.microsoft.com/office/drawing/2014/main" id="{D2B7CA2E-3EFF-49A1-B753-14EA34E9355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2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1650AA43-5E9C-4F05-992B-2267098AD50D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3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1B101F4B-B38E-4673-84E9-E0EAC49ADF18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4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D1337CC7-9274-4806-AAC6-207379E0C256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7654E6A3-88A2-4DFD-BC0E-1192E9AEEEFE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3ECA50BA-D9F2-46A3-AEC6-6B2009978D2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CAC0A20D-305B-4007-B285-EA7DF7B09D46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24AE1E9A-C926-4A1B-98D0-125748706BDD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3EBDD538-3FE2-4380-9452-123AD280B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83966E1-CA44-4C17-836A-B53A298A0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3155E17F-952C-4569-A407-69D9A685A0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D32F9587-7DD3-4AFB-B50D-3549AD2539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cs typeface="+mn-cs"/>
            </a:endParaRP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301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8273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>
            <a:extLst>
              <a:ext uri="{FF2B5EF4-FFF2-40B4-BE49-F238E27FC236}">
                <a16:creationId xmlns:a16="http://schemas.microsoft.com/office/drawing/2014/main" id="{45E00DC4-D0D9-4978-9C9C-73C6F8D0EFCF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3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>
            <a:extLst>
              <a:ext uri="{FF2B5EF4-FFF2-40B4-BE49-F238E27FC236}">
                <a16:creationId xmlns:a16="http://schemas.microsoft.com/office/drawing/2014/main" id="{4608AE30-14AC-4A3E-B681-B3FD219DD5B7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15">
            <a:extLst>
              <a:ext uri="{FF2B5EF4-FFF2-40B4-BE49-F238E27FC236}">
                <a16:creationId xmlns:a16="http://schemas.microsoft.com/office/drawing/2014/main" id="{C846021D-566B-4367-8CC4-4260BC800E5F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4686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4">
            <a:extLst>
              <a:ext uri="{FF2B5EF4-FFF2-40B4-BE49-F238E27FC236}">
                <a16:creationId xmlns:a16="http://schemas.microsoft.com/office/drawing/2014/main" id="{05DFA9FD-D0EB-44C7-8660-0B047D1A258D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5FB80CA9-F6B8-4BEA-8112-ACD7CBA82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16">
            <a:extLst>
              <a:ext uri="{FF2B5EF4-FFF2-40B4-BE49-F238E27FC236}">
                <a16:creationId xmlns:a16="http://schemas.microsoft.com/office/drawing/2014/main" id="{76EE424E-DB73-4EB4-98F6-80E2519A7CF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17">
            <a:extLst>
              <a:ext uri="{FF2B5EF4-FFF2-40B4-BE49-F238E27FC236}">
                <a16:creationId xmlns:a16="http://schemas.microsoft.com/office/drawing/2014/main" id="{22CDA2B2-2657-4BB2-A6DD-1474B4CB0C88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18">
            <a:extLst>
              <a:ext uri="{FF2B5EF4-FFF2-40B4-BE49-F238E27FC236}">
                <a16:creationId xmlns:a16="http://schemas.microsoft.com/office/drawing/2014/main" id="{DDB07A64-369A-407A-B2F5-8E1015F85202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9">
            <a:extLst>
              <a:ext uri="{FF2B5EF4-FFF2-40B4-BE49-F238E27FC236}">
                <a16:creationId xmlns:a16="http://schemas.microsoft.com/office/drawing/2014/main" id="{4E8978A5-C39B-4140-AD85-114CECE20EBE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20">
            <a:extLst>
              <a:ext uri="{FF2B5EF4-FFF2-40B4-BE49-F238E27FC236}">
                <a16:creationId xmlns:a16="http://schemas.microsoft.com/office/drawing/2014/main" id="{832C19F3-065C-4068-882B-5F5AA20CD7A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0AE0D01F-E571-48A9-80B0-A3BC4CF39F92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2D3D7C2-3BFB-46EC-9536-1EB31A7E716A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AD0BBBF0-07ED-4924-935B-ABFB4230A265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090F9CB7-2E54-48D3-A14A-2E0D20B37FA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67FF32DA-7F34-46AD-82FB-CE54214B432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B5C4F536-95CE-4464-B5A3-F1CA41D35EC0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641641C7-7730-4B0D-BDB3-9971CBB99F17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D3547FF7-C4AB-4FE5-9A9A-9CA70A806E5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329B8883-D2FA-4F69-80E9-F5A71148F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30">
            <a:extLst>
              <a:ext uri="{FF2B5EF4-FFF2-40B4-BE49-F238E27FC236}">
                <a16:creationId xmlns:a16="http://schemas.microsoft.com/office/drawing/2014/main" id="{6441423A-2827-4FB1-A7F5-8D6EDA566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5" name="CaixaDeTexto 31">
            <a:extLst>
              <a:ext uri="{FF2B5EF4-FFF2-40B4-BE49-F238E27FC236}">
                <a16:creationId xmlns:a16="http://schemas.microsoft.com/office/drawing/2014/main" id="{F08F5C0D-C98A-4AD1-BFC0-BE433D0F42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>
              <a:cs typeface="+mn-cs"/>
            </a:endParaRPr>
          </a:p>
          <a:p>
            <a:pPr algn="ctr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26" name="CaixaDeTexto 32">
            <a:extLst>
              <a:ext uri="{FF2B5EF4-FFF2-40B4-BE49-F238E27FC236}">
                <a16:creationId xmlns:a16="http://schemas.microsoft.com/office/drawing/2014/main" id="{5CB5AE32-934F-44F5-9136-45C3EEBEE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Espaço Reservado para Texto 2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42950" y="58769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48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41DB1E-E41E-4F0B-99D3-743FB37C92C0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6A044-6D70-4EBF-934B-8F154A9A8D6C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9F5F0D-863A-4C6B-8EE3-0B4FF9B8E19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FCF21-6649-4DC7-94E0-FF5A7B5CA3D1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B2C54-2FEC-45D5-8B0B-9580095C3FF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12EFFC-AE2F-47EB-BD14-9C508DA39D64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8B67C-2E44-45AD-A5B3-3D5B67F3557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F6382A65-89CB-47F4-82CB-0CC06631721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8E0CDCF-7DB6-44D9-9D81-A3763E88C6DE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D41D7EEE-36EB-41EE-98FA-BE889A2A5C92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A358F903-A537-43E9-B959-078C52F442E5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F4407D-6647-473C-B55A-58B44F4991BF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1F5A3AEE-45BD-4BDD-9F4E-8991E7EDA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1" r:id="rId2"/>
    <p:sldLayoutId id="2147484053" r:id="rId3"/>
    <p:sldLayoutId id="2147484054" r:id="rId4"/>
    <p:sldLayoutId id="214748405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1">
            <a:extLst>
              <a:ext uri="{FF2B5EF4-FFF2-40B4-BE49-F238E27FC236}">
                <a16:creationId xmlns:a16="http://schemas.microsoft.com/office/drawing/2014/main" id="{AA40B3DA-B23A-48FF-8E49-1F960DB167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3º</a:t>
            </a:r>
          </a:p>
        </p:txBody>
      </p:sp>
      <p:sp>
        <p:nvSpPr>
          <p:cNvPr id="7171" name="Espaço Reservado para Texto 2">
            <a:extLst>
              <a:ext uri="{FF2B5EF4-FFF2-40B4-BE49-F238E27FC236}">
                <a16:creationId xmlns:a16="http://schemas.microsoft.com/office/drawing/2014/main" id="{61725EA7-9E39-45D8-A9E4-26351B63B1D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13</a:t>
            </a:r>
          </a:p>
        </p:txBody>
      </p:sp>
      <p:sp>
        <p:nvSpPr>
          <p:cNvPr id="7172" name="Espaço Reservado para Texto 3">
            <a:extLst>
              <a:ext uri="{FF2B5EF4-FFF2-40B4-BE49-F238E27FC236}">
                <a16:creationId xmlns:a16="http://schemas.microsoft.com/office/drawing/2014/main" id="{5D5F894C-F392-4B68-AFE9-CB56E193C41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51275" y="6165850"/>
            <a:ext cx="40338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29/set/18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Então, eles se casaram. Mas, em um dia chuvoso, o marido subiu ao telhado da casa para consertar um buraco. Ao pedir que a esposa lhe desse algumas telhas, ela se recusou dizendo: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Não posso, hoje é o sábado. Vamos trabalhar no vazamento do telhado em outro dia.</a:t>
            </a:r>
          </a:p>
          <a:p>
            <a:endParaRPr lang="pt-BR" alt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O marido ficou bravo! Ele desceu do telhado e disse: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Essa religião que você tem não é boa.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Por que você está tão bravo comigo? Eu disse a você, antes de nos casarmos, que seria cristã.</a:t>
            </a:r>
          </a:p>
        </p:txBody>
      </p:sp>
      <p:pic>
        <p:nvPicPr>
          <p:cNvPr id="4098" name="Picture 2" descr="Resultado de imagem para homem no telhado">
            <a:extLst>
              <a:ext uri="{FF2B5EF4-FFF2-40B4-BE49-F238E27FC236}">
                <a16:creationId xmlns:a16="http://schemas.microsoft.com/office/drawing/2014/main" id="{94AE33B1-7B6C-44F9-BEA9-241515CF0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 bwMode="auto">
          <a:xfrm>
            <a:off x="5724128" y="4581128"/>
            <a:ext cx="3338737" cy="22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8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O marido não sabia o que dizer. Ele pegou a Lição da Escola Sabatina e queimou. Felizmente, não queimou a Bíblia. Mas depois daquele dia, começou a tratar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com grosseria.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ficou triste, mas continuou a estudar a Bíblia. </a:t>
            </a:r>
          </a:p>
        </p:txBody>
      </p:sp>
      <p:pic>
        <p:nvPicPr>
          <p:cNvPr id="4" name="Picture 2" descr="Resultado de imagem para pondo fogo em livro">
            <a:extLst>
              <a:ext uri="{FF2B5EF4-FFF2-40B4-BE49-F238E27FC236}">
                <a16:creationId xmlns:a16="http://schemas.microsoft.com/office/drawing/2014/main" id="{4BF74F73-7C38-4EE8-A3E7-07559047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2" y="2132856"/>
            <a:ext cx="5881836" cy="39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6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Durante um estudo, a amiga disse que haveria um batismo no sábado seguinte, e perguntou se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estava preparada.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queria ser batizada, mas estava em dúvida quanto ao que o marido e a mãe diriam. Decidiu então que poderia ser batizada sem contar à sua mãe. Porém, realmente precisava contar ao marido. Então começou a orar. Na sexta-feira, no dia anterior ao batismo,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disse ao marido: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Amanhã serei batizada na igreja.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O esposo respondeu: Tudo bem.</a:t>
            </a:r>
          </a:p>
        </p:txBody>
      </p:sp>
      <p:pic>
        <p:nvPicPr>
          <p:cNvPr id="8194" name="Picture 2" descr="Resultado de imagem para Chinese being baptized">
            <a:extLst>
              <a:ext uri="{FF2B5EF4-FFF2-40B4-BE49-F238E27FC236}">
                <a16:creationId xmlns:a16="http://schemas.microsoft.com/office/drawing/2014/main" id="{DCF6F477-7E7A-48A0-934D-92A324B5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4549"/>
            <a:ext cx="4258444" cy="30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5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ficou surpresa. Ela se perguntou se o “tudo bem” era verdadeiro ou “tudo bem” falso. 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Então o esposo disse: Ontem à noite, eu estava olhando as estrelas no céu e pensando: “Por que estou sendo tão grosseiro com minha esposa?” Decidi que deveria tratá-la melhor. Então, prometi a mim mesmo que eu concederia o seu próximo pedido, não importava o que fosse.</a:t>
            </a:r>
          </a:p>
        </p:txBody>
      </p:sp>
      <p:pic>
        <p:nvPicPr>
          <p:cNvPr id="3" name="Imagem 2" descr="Uma imagem contendo pessoa, edifício, interior, mesa&#10;&#10;Descrição gerada com muito alta confiança">
            <a:extLst>
              <a:ext uri="{FF2B5EF4-FFF2-40B4-BE49-F238E27FC236}">
                <a16:creationId xmlns:a16="http://schemas.microsoft.com/office/drawing/2014/main" id="{24784611-2991-483D-9181-91DC75F5D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3613068" cy="34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Qual foi o pedido de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? Ser batizada. Então ele permitiu! Deus respondeu rapidamente à oração de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! Mas ela teve que esperar 40 anos para que Deus respondesse à sua outra grande oração.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orou todos os dias, por 40 anos, para que o esposo também fosse batizado. Finalmente, quando ele estava com 65 anos, disse: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- Você é cristã. Nossos dois filhos são cristãos. Sou o único que não pertence à família de Deus. Quero ser batizado!</a:t>
            </a:r>
          </a:p>
        </p:txBody>
      </p:sp>
      <p:pic>
        <p:nvPicPr>
          <p:cNvPr id="7170" name="Picture 2" descr="Resultado de imagem para batismo em tanque batismal">
            <a:extLst>
              <a:ext uri="{FF2B5EF4-FFF2-40B4-BE49-F238E27FC236}">
                <a16:creationId xmlns:a16="http://schemas.microsoft.com/office/drawing/2014/main" id="{19016F30-EAAC-4636-B729-9ABE733AA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8"/>
          <a:stretch/>
        </p:blipFill>
        <p:spPr bwMode="auto">
          <a:xfrm>
            <a:off x="2915816" y="3789040"/>
            <a:ext cx="3312368" cy="28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6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ficou tão feliz! Ela agradeceu a Deus por responder às suas preces. Hoje,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tem 87 anos e ainda ora todos os dias.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 descr="Uma imagem contendo pessoa, interior, mesa, vestuário&#10;&#10;Descrição gerada com muito alta confiança">
            <a:extLst>
              <a:ext uri="{FF2B5EF4-FFF2-40B4-BE49-F238E27FC236}">
                <a16:creationId xmlns:a16="http://schemas.microsoft.com/office/drawing/2014/main" id="{C444616D-29D0-4967-818E-EDCD5883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660073" cy="2517289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AF9153A-BFA0-4BD7-81C3-95FD6BB2DFC9}"/>
              </a:ext>
            </a:extLst>
          </p:cNvPr>
          <p:cNvSpPr/>
          <p:nvPr/>
        </p:nvSpPr>
        <p:spPr>
          <a:xfrm>
            <a:off x="2987824" y="1921818"/>
            <a:ext cx="5904655" cy="1363166"/>
          </a:xfrm>
          <a:prstGeom prst="wedgeRoundRectCallout">
            <a:avLst>
              <a:gd name="adj1" fmla="val -54935"/>
              <a:gd name="adj2" fmla="val 11428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Deus sempre responde à oração. Ele não é um pedaço de madeira. Não há outro Deus!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0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essoa, interior, mesa, vestuário&#10;&#10;Descrição gerada com muito alta confiança">
            <a:extLst>
              <a:ext uri="{FF2B5EF4-FFF2-40B4-BE49-F238E27FC236}">
                <a16:creationId xmlns:a16="http://schemas.microsoft.com/office/drawing/2014/main" id="{866497F1-56C6-43AD-9B9D-9BD733CA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3" y="3744313"/>
            <a:ext cx="3257792" cy="3082924"/>
          </a:xfrm>
          <a:prstGeom prst="rect">
            <a:avLst/>
          </a:prstGeom>
        </p:spPr>
      </p:pic>
      <p:pic>
        <p:nvPicPr>
          <p:cNvPr id="4" name="Picture 7" descr="Resultado de imagem para ofertas na igreja">
            <a:extLst>
              <a:ext uri="{FF2B5EF4-FFF2-40B4-BE49-F238E27FC236}">
                <a16:creationId xmlns:a16="http://schemas.microsoft.com/office/drawing/2014/main" id="{4E0F6161-F907-4E61-95A7-E6F0D9A0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32200"/>
            <a:ext cx="30829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retangular 2">
            <a:extLst>
              <a:ext uri="{FF2B5EF4-FFF2-40B4-BE49-F238E27FC236}">
                <a16:creationId xmlns:a16="http://schemas.microsoft.com/office/drawing/2014/main" id="{92D339CA-9CA4-4336-AA04-F859D99191F9}"/>
              </a:ext>
            </a:extLst>
          </p:cNvPr>
          <p:cNvSpPr/>
          <p:nvPr/>
        </p:nvSpPr>
        <p:spPr>
          <a:xfrm>
            <a:off x="2267744" y="2747100"/>
            <a:ext cx="3895725" cy="1223963"/>
          </a:xfrm>
          <a:prstGeom prst="wedgeRectCallout">
            <a:avLst>
              <a:gd name="adj1" fmla="val 54671"/>
              <a:gd name="adj2" fmla="val 1577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Ficamos muito agradecidos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por sua oferta!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947D75-6BEE-40DE-A625-77C640FDBCD8}"/>
              </a:ext>
            </a:extLst>
          </p:cNvPr>
          <p:cNvSpPr/>
          <p:nvPr/>
        </p:nvSpPr>
        <p:spPr>
          <a:xfrm>
            <a:off x="155574" y="69444"/>
            <a:ext cx="8988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Os adventistas em Taiwan e no restante da Divisão do Pacífico Norte-Asiático também oram a Deus. Eles pedem ajuda para compartilhar a boa notícia de que existe apenas um Deus e que Ele está vindo em breve para nos levar para casa! Vamos dar uma generosa oferta para que mais pessoas possam ouvir essas boas-novas.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E30B263-F9DA-4554-8165-38BCC128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" y="1214438"/>
            <a:ext cx="7826337" cy="5639345"/>
          </a:xfrm>
          <a:prstGeom prst="rect">
            <a:avLst/>
          </a:prstGeom>
        </p:spPr>
      </p:pic>
      <p:sp>
        <p:nvSpPr>
          <p:cNvPr id="41987" name="CaixaDeTexto 24">
            <a:extLst>
              <a:ext uri="{FF2B5EF4-FFF2-40B4-BE49-F238E27FC236}">
                <a16:creationId xmlns:a16="http://schemas.microsoft.com/office/drawing/2014/main" id="{6A3A146E-EA33-4219-B1C5-32B183C7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496" y="4163594"/>
            <a:ext cx="3606587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pt-BR" altLang="pt-BR" sz="1200" b="1" dirty="0"/>
              <a:t>Plantio de uma igreja de período integral na China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 eaLnBrk="1" hangingPunct="1">
              <a:buFont typeface="+mj-lt"/>
              <a:buAutoNum type="arabicPeriod"/>
            </a:pPr>
            <a:r>
              <a:rPr lang="pt-BR" altLang="pt-BR" sz="1200" b="1" dirty="0"/>
              <a:t>Construção da Primeira igreja Adventista em </a:t>
            </a:r>
            <a:r>
              <a:rPr lang="pt-BR" altLang="pt-BR" sz="1200" b="1" dirty="0" err="1"/>
              <a:t>Sejong</a:t>
            </a:r>
            <a:r>
              <a:rPr lang="pt-BR" altLang="pt-BR" sz="1200" b="1" dirty="0"/>
              <a:t>, Coreia do Sul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 eaLnBrk="1" hangingPunct="1">
              <a:buFont typeface="+mj-lt"/>
              <a:buAutoNum type="arabicPeriod"/>
            </a:pPr>
            <a:r>
              <a:rPr lang="pt-BR" altLang="pt-BR" sz="1200" b="1" dirty="0"/>
              <a:t>Colégio Interno para o Ensino Médio em Ulan-Bator, Mongólia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 eaLnBrk="1" hangingPunct="1">
              <a:buFont typeface="+mj-lt"/>
              <a:buAutoNum type="arabicPeriod"/>
            </a:pPr>
            <a:r>
              <a:rPr lang="pt-BR" altLang="pt-BR" sz="1200" b="1" dirty="0"/>
              <a:t>Centro de treinamento da juventude na igreja de </a:t>
            </a:r>
            <a:r>
              <a:rPr lang="pt-BR" altLang="pt-BR" sz="1200" b="1" dirty="0" err="1"/>
              <a:t>Setagaya</a:t>
            </a:r>
            <a:r>
              <a:rPr lang="pt-BR" altLang="pt-BR" sz="1200" b="1" dirty="0"/>
              <a:t>, em Tóquio, Japão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pt-BR" altLang="pt-BR" sz="1200" b="1" dirty="0"/>
          </a:p>
          <a:p>
            <a:pPr marL="228600" indent="-228600" eaLnBrk="1" hangingPunct="1">
              <a:buFont typeface="+mj-lt"/>
              <a:buAutoNum type="arabicPeriod"/>
            </a:pPr>
            <a:r>
              <a:rPr lang="pt-BR" altLang="pt-BR" sz="1200" b="1" dirty="0"/>
              <a:t>Seis centros de saúde em cidades de Taiwan </a:t>
            </a:r>
          </a:p>
        </p:txBody>
      </p:sp>
      <p:cxnSp>
        <p:nvCxnSpPr>
          <p:cNvPr id="34" name="Conector de seta reta 21">
            <a:extLst>
              <a:ext uri="{FF2B5EF4-FFF2-40B4-BE49-F238E27FC236}">
                <a16:creationId xmlns:a16="http://schemas.microsoft.com/office/drawing/2014/main" id="{2B02CD95-F083-4B97-888C-9AAD358AE5C4}"/>
              </a:ext>
            </a:extLst>
          </p:cNvPr>
          <p:cNvCxnSpPr>
            <a:cxnSpLocks/>
            <a:stCxn id="37" idx="6"/>
          </p:cNvCxnSpPr>
          <p:nvPr/>
        </p:nvCxnSpPr>
        <p:spPr>
          <a:xfrm flipH="1" flipV="1">
            <a:off x="5739868" y="3703953"/>
            <a:ext cx="61809" cy="1176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7F95D1F8-773B-4C21-A331-A96E85560639}"/>
              </a:ext>
            </a:extLst>
          </p:cNvPr>
          <p:cNvSpPr>
            <a:spLocks noChangeAspect="1"/>
          </p:cNvSpPr>
          <p:nvPr/>
        </p:nvSpPr>
        <p:spPr>
          <a:xfrm>
            <a:off x="5247413" y="5264275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36" name="Conector de seta reta 21">
            <a:extLst>
              <a:ext uri="{FF2B5EF4-FFF2-40B4-BE49-F238E27FC236}">
                <a16:creationId xmlns:a16="http://schemas.microsoft.com/office/drawing/2014/main" id="{E7C097A6-C780-42D3-80FE-A218DC3754EB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657178" y="2149880"/>
            <a:ext cx="1669280" cy="316182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84AAD446-5318-4240-B9DF-4119697357B5}"/>
              </a:ext>
            </a:extLst>
          </p:cNvPr>
          <p:cNvSpPr>
            <a:spLocks noChangeAspect="1"/>
          </p:cNvSpPr>
          <p:nvPr/>
        </p:nvSpPr>
        <p:spPr>
          <a:xfrm>
            <a:off x="5261927" y="4717988"/>
            <a:ext cx="539750" cy="3254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D5E1302-0291-48A0-8F49-CE84F158A7D1}"/>
              </a:ext>
            </a:extLst>
          </p:cNvPr>
          <p:cNvSpPr>
            <a:spLocks noChangeAspect="1"/>
          </p:cNvSpPr>
          <p:nvPr/>
        </p:nvSpPr>
        <p:spPr>
          <a:xfrm>
            <a:off x="5234621" y="4179441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39" name="Conector de seta reta 21">
            <a:extLst>
              <a:ext uri="{FF2B5EF4-FFF2-40B4-BE49-F238E27FC236}">
                <a16:creationId xmlns:a16="http://schemas.microsoft.com/office/drawing/2014/main" id="{E721AA19-28A9-4F99-9B1E-5CAB8A6D5EC3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3275856" y="3871878"/>
            <a:ext cx="1958765" cy="4694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Espaço Reservado para Texto 1">
            <a:extLst>
              <a:ext uri="{FF2B5EF4-FFF2-40B4-BE49-F238E27FC236}">
                <a16:creationId xmlns:a16="http://schemas.microsoft.com/office/drawing/2014/main" id="{0D787BDA-0BB0-4CB8-91B4-015DE5AB27A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/>
              <a:t>DIVISÃO DO PACÍFICO NORTE - ASIÁTICO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DFF5F-2A9E-4643-99EE-34B08EC43BC9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AEC487F-2EEE-4B13-B2C5-C810445EFAE8}"/>
              </a:ext>
            </a:extLst>
          </p:cNvPr>
          <p:cNvSpPr>
            <a:spLocks noChangeAspect="1"/>
          </p:cNvSpPr>
          <p:nvPr/>
        </p:nvSpPr>
        <p:spPr>
          <a:xfrm>
            <a:off x="5246978" y="5793020"/>
            <a:ext cx="539750" cy="32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4.</a:t>
            </a:r>
          </a:p>
        </p:txBody>
      </p:sp>
      <p:cxnSp>
        <p:nvCxnSpPr>
          <p:cNvPr id="13" name="Conector de seta reta 21">
            <a:extLst>
              <a:ext uri="{FF2B5EF4-FFF2-40B4-BE49-F238E27FC236}">
                <a16:creationId xmlns:a16="http://schemas.microsoft.com/office/drawing/2014/main" id="{F10E763E-26A7-4FB2-906C-262F85366030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5786728" y="3921405"/>
            <a:ext cx="1084485" cy="203354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CD22F0DC-2EAB-4681-A436-3DBD27285502}"/>
              </a:ext>
            </a:extLst>
          </p:cNvPr>
          <p:cNvSpPr>
            <a:spLocks noChangeAspect="1"/>
          </p:cNvSpPr>
          <p:nvPr/>
        </p:nvSpPr>
        <p:spPr>
          <a:xfrm>
            <a:off x="5261927" y="6336975"/>
            <a:ext cx="5397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5.</a:t>
            </a:r>
          </a:p>
        </p:txBody>
      </p:sp>
      <p:cxnSp>
        <p:nvCxnSpPr>
          <p:cNvPr id="15" name="Conector de seta reta 21">
            <a:extLst>
              <a:ext uri="{FF2B5EF4-FFF2-40B4-BE49-F238E27FC236}">
                <a16:creationId xmlns:a16="http://schemas.microsoft.com/office/drawing/2014/main" id="{C5087B45-C822-476C-B4DF-21A4CD09E494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5052209" y="5425455"/>
            <a:ext cx="209718" cy="107344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EC081-D4AC-4B8D-BD9A-4C3AB76C7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Pacífico Norte-Asiático</a:t>
            </a:r>
          </a:p>
          <a:p>
            <a:endParaRPr lang="pt-BR" dirty="0"/>
          </a:p>
        </p:txBody>
      </p:sp>
      <p:sp>
        <p:nvSpPr>
          <p:cNvPr id="10" name="CaixaDeTexto 18">
            <a:extLst>
              <a:ext uri="{FF2B5EF4-FFF2-40B4-BE49-F238E27FC236}">
                <a16:creationId xmlns:a16="http://schemas.microsoft.com/office/drawing/2014/main" id="{5E792FDB-1B50-42DC-B978-5B053801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47169"/>
            <a:ext cx="2903052" cy="33547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i="1" dirty="0"/>
          </a:p>
          <a:p>
            <a:pPr algn="ctr"/>
            <a:r>
              <a:rPr lang="pt-B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Corvo azul de Taiwan</a:t>
            </a:r>
          </a:p>
          <a:p>
            <a:pPr algn="ctr"/>
            <a:endParaRPr lang="pt-B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>
                <a:latin typeface="Comic Sans MS" panose="030F0702030302020204" pitchFamily="66" charset="0"/>
              </a:rPr>
              <a:t>O corvo azul de </a:t>
            </a:r>
            <a:r>
              <a:rPr lang="es-ES" sz="1200" dirty="0" err="1">
                <a:latin typeface="Comic Sans MS" panose="030F0702030302020204" pitchFamily="66" charset="0"/>
              </a:rPr>
              <a:t>Taiwan</a:t>
            </a:r>
            <a:r>
              <a:rPr lang="es-ES" sz="1200" dirty="0">
                <a:latin typeface="Comic Sans MS" panose="030F0702030302020204" pitchFamily="66" charset="0"/>
              </a:rPr>
              <a:t> é </a:t>
            </a:r>
            <a:r>
              <a:rPr lang="es-ES" sz="1200" dirty="0" err="1">
                <a:latin typeface="Comic Sans MS" panose="030F0702030302020204" pitchFamily="66" charset="0"/>
              </a:rPr>
              <a:t>uma</a:t>
            </a:r>
            <a:r>
              <a:rPr lang="es-ES" sz="1200" dirty="0">
                <a:latin typeface="Comic Sans MS" panose="030F0702030302020204" pitchFamily="66" charset="0"/>
              </a:rPr>
              <a:t> ave colorida e </a:t>
            </a:r>
            <a:r>
              <a:rPr lang="pt-BR" sz="1200" dirty="0">
                <a:latin typeface="Comic Sans MS" panose="030F0702030302020204" pitchFamily="66" charset="0"/>
              </a:rPr>
              <a:t>é nativa das montanhas de </a:t>
            </a:r>
            <a:r>
              <a:rPr lang="pt-BR" sz="1200" b="1" dirty="0">
                <a:latin typeface="Comic Sans MS" panose="030F0702030302020204" pitchFamily="66" charset="0"/>
              </a:rPr>
              <a:t>Taiwan</a:t>
            </a:r>
            <a:r>
              <a:rPr lang="es-ES" sz="1200" dirty="0">
                <a:latin typeface="Comic Sans MS" panose="030F0702030302020204" pitchFamily="66" charset="0"/>
              </a:rPr>
              <a:t>;</a:t>
            </a:r>
            <a:r>
              <a:rPr lang="es-ES" sz="1200" b="1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altLang="pt-BR" sz="1200" dirty="0">
                <a:solidFill>
                  <a:srgbClr val="212121"/>
                </a:solidFill>
                <a:latin typeface="Comic Sans MS" panose="030F0702030302020204" pitchFamily="66" charset="0"/>
              </a:rPr>
              <a:t>Sua cabeça e pescoço são negros. Os olhos são amarelos. O bico e os pés são vermelhos e o restante de sua plumagem é principalmente azul. As asas e as penas da cauda têm pontas brancas</a:t>
            </a:r>
            <a:r>
              <a:rPr lang="pt-BR" sz="1200" dirty="0">
                <a:latin typeface="Comic Sans MS" panose="030F0702030302020204" pitchFamily="66" charset="0"/>
              </a:rPr>
              <a:t>;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Se alimenta de pequenos insetos, plantas, frutos e sementes</a:t>
            </a:r>
            <a:r>
              <a:rPr lang="pt-BR" dirty="0"/>
              <a:t>. </a:t>
            </a:r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BC311A-C52F-4ADD-B3A4-1DCE30EE8A33}"/>
              </a:ext>
            </a:extLst>
          </p:cNvPr>
          <p:cNvSpPr txBox="1"/>
          <p:nvPr/>
        </p:nvSpPr>
        <p:spPr>
          <a:xfrm>
            <a:off x="7036640" y="6047421"/>
            <a:ext cx="16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Taiwan</a:t>
            </a:r>
          </a:p>
        </p:txBody>
      </p:sp>
      <p:pic>
        <p:nvPicPr>
          <p:cNvPr id="14" name="Picture 2" descr="Resultado de imagem para bandeira de taiwan">
            <a:extLst>
              <a:ext uri="{FF2B5EF4-FFF2-40B4-BE49-F238E27FC236}">
                <a16:creationId xmlns:a16="http://schemas.microsoft.com/office/drawing/2014/main" id="{2C7AA10E-80E2-442E-A747-40044172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05" y="5841005"/>
            <a:ext cx="1368700" cy="9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m relacionada">
            <a:extLst>
              <a:ext uri="{FF2B5EF4-FFF2-40B4-BE49-F238E27FC236}">
                <a16:creationId xmlns:a16="http://schemas.microsoft.com/office/drawing/2014/main" id="{8645F175-6B89-4509-B246-A0CC0003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57" y="3429000"/>
            <a:ext cx="4017470" cy="226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8" descr="http://4.bp.blogspot.com/-L5pInnpALLA/VAYJdxNkZ8I/AAAAAAAAZqo/osaLuTkl1OE/s1600/Pega-azul-de-Taiwan%2B(Urocissa%2Bcaerulea)%2B14%2B-%2BGould%2C%2B1863%2B%5BEN%5D.jpg">
            <a:extLst>
              <a:ext uri="{FF2B5EF4-FFF2-40B4-BE49-F238E27FC236}">
                <a16:creationId xmlns:a16="http://schemas.microsoft.com/office/drawing/2014/main" id="{E29FFD48-02CD-4A53-9C92-E6D783BC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9" y="803981"/>
            <a:ext cx="3790226" cy="252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 descr="http://1.bp.blogspot.com/-7-NRKmrtfdE/VAYJxMc9JzI/AAAAAAAAZrU/PIG0c4GsMz4/s1600/Pega-azul-de-Taiwan%2B(Urocissa%2Bcaerulea)%2B19%2B-%2BGould%2C%2B1863%2B%5BEN%5D.jpg">
            <a:extLst>
              <a:ext uri="{FF2B5EF4-FFF2-40B4-BE49-F238E27FC236}">
                <a16:creationId xmlns:a16="http://schemas.microsoft.com/office/drawing/2014/main" id="{F139F2BA-6F20-4F57-BE0A-1062D8A9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6" y="4382353"/>
            <a:ext cx="3559170" cy="2371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330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7AFC86DD-8568-423A-A25D-9938D930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24579" name="Retângulo 3">
            <a:extLst>
              <a:ext uri="{FF2B5EF4-FFF2-40B4-BE49-F238E27FC236}">
                <a16:creationId xmlns:a16="http://schemas.microsoft.com/office/drawing/2014/main" id="{73B86B10-83AB-4B64-9530-26464D90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551238"/>
            <a:ext cx="903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Neste trimestre contamos com a colaboração de </a:t>
            </a:r>
            <a:r>
              <a:rPr lang="pt-BR" altLang="pt-BR" sz="2400" b="1">
                <a:solidFill>
                  <a:srgbClr val="FF0000"/>
                </a:solidFill>
              </a:rPr>
              <a:t>Eliane Batista </a:t>
            </a:r>
            <a:r>
              <a:rPr lang="pt-BR" altLang="pt-BR" sz="2400" b="1"/>
              <a:t>para a pesquisa dos animais  </a:t>
            </a:r>
          </a:p>
          <a:p>
            <a:pPr eaLnBrk="1" hangingPunct="1"/>
            <a:r>
              <a:rPr lang="pt-BR" altLang="pt-BR" sz="2400" b="1"/>
              <a:t> </a:t>
            </a:r>
          </a:p>
          <a:p>
            <a:pPr eaLnBrk="1" hangingPunct="1"/>
            <a:r>
              <a:rPr lang="pt-BR" altLang="pt-BR" sz="2400" b="1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145BC243-0E72-4A4B-BEF9-21FB3CAC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14438"/>
            <a:ext cx="7826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4">
            <a:extLst>
              <a:ext uri="{FF2B5EF4-FFF2-40B4-BE49-F238E27FC236}">
                <a16:creationId xmlns:a16="http://schemas.microsoft.com/office/drawing/2014/main" id="{7861E9EF-1DF7-4C9F-AE0C-8042C250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4164013"/>
            <a:ext cx="3606800" cy="2676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Plantio de uma igreja de período integral na China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Construção da Primeira igreja Adventista em Sejong, Coreia do Sul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Colégio Interno para o Ensino Médio em Ulan-Bator, Mongólia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 de treinamento da juventude na igreja de Setagaya, em Tóquio, Japão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Seis centros de saúde em cidades de Taiwan </a:t>
            </a:r>
          </a:p>
        </p:txBody>
      </p:sp>
      <p:cxnSp>
        <p:nvCxnSpPr>
          <p:cNvPr id="34" name="Conector de seta reta 21">
            <a:extLst>
              <a:ext uri="{FF2B5EF4-FFF2-40B4-BE49-F238E27FC236}">
                <a16:creationId xmlns:a16="http://schemas.microsoft.com/office/drawing/2014/main" id="{5F0C5338-CEDB-4E15-9A24-94E2DAD4D16F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5802313" y="3703638"/>
            <a:ext cx="0" cy="1177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09F79A09-3D59-47C5-8CA1-CB6477345410}"/>
              </a:ext>
            </a:extLst>
          </p:cNvPr>
          <p:cNvSpPr>
            <a:spLocks noChangeAspect="1"/>
          </p:cNvSpPr>
          <p:nvPr/>
        </p:nvSpPr>
        <p:spPr>
          <a:xfrm>
            <a:off x="5246688" y="5264150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36" name="Conector de seta reta 21">
            <a:extLst>
              <a:ext uri="{FF2B5EF4-FFF2-40B4-BE49-F238E27FC236}">
                <a16:creationId xmlns:a16="http://schemas.microsoft.com/office/drawing/2014/main" id="{5B606F4A-215D-43EA-A634-48C46FE2C46E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657600" y="2149475"/>
            <a:ext cx="1668463" cy="316230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7A74286D-7F79-4599-A5BB-497765E550DE}"/>
              </a:ext>
            </a:extLst>
          </p:cNvPr>
          <p:cNvSpPr>
            <a:spLocks noChangeAspect="1"/>
          </p:cNvSpPr>
          <p:nvPr/>
        </p:nvSpPr>
        <p:spPr>
          <a:xfrm>
            <a:off x="5262563" y="4718050"/>
            <a:ext cx="539750" cy="32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9887E68-524C-43A8-8383-907AB4F29495}"/>
              </a:ext>
            </a:extLst>
          </p:cNvPr>
          <p:cNvSpPr>
            <a:spLocks noChangeAspect="1"/>
          </p:cNvSpPr>
          <p:nvPr/>
        </p:nvSpPr>
        <p:spPr>
          <a:xfrm>
            <a:off x="5233988" y="4179888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39" name="Conector de seta reta 21">
            <a:extLst>
              <a:ext uri="{FF2B5EF4-FFF2-40B4-BE49-F238E27FC236}">
                <a16:creationId xmlns:a16="http://schemas.microsoft.com/office/drawing/2014/main" id="{DA597AA0-81C6-4FCE-8CD4-F362C9C4902F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3276600" y="3871913"/>
            <a:ext cx="1957388" cy="4699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Espaço Reservado para Texto 1">
            <a:extLst>
              <a:ext uri="{FF2B5EF4-FFF2-40B4-BE49-F238E27FC236}">
                <a16:creationId xmlns:a16="http://schemas.microsoft.com/office/drawing/2014/main" id="{184F10F4-C3F6-44FB-B08F-6DCD720F116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DIVISÃO DO PACÍFICO NORTE - ASIÁTICO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9F56C2-DAA8-4FAC-9ED0-79FB55DDE355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" charset="0"/>
              </a:rPr>
              <a:t>DESTINO DAS OFERTAS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01901A-B502-406D-862B-4B8F2C077F8E}"/>
              </a:ext>
            </a:extLst>
          </p:cNvPr>
          <p:cNvSpPr>
            <a:spLocks noChangeAspect="1"/>
          </p:cNvSpPr>
          <p:nvPr/>
        </p:nvSpPr>
        <p:spPr>
          <a:xfrm>
            <a:off x="5246688" y="5792788"/>
            <a:ext cx="539750" cy="32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4.</a:t>
            </a:r>
          </a:p>
        </p:txBody>
      </p:sp>
      <p:cxnSp>
        <p:nvCxnSpPr>
          <p:cNvPr id="13" name="Conector de seta reta 21">
            <a:extLst>
              <a:ext uri="{FF2B5EF4-FFF2-40B4-BE49-F238E27FC236}">
                <a16:creationId xmlns:a16="http://schemas.microsoft.com/office/drawing/2014/main" id="{07B16D80-C4A6-4168-A63C-A771E4F34C7E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5786438" y="3921125"/>
            <a:ext cx="1084262" cy="20335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8554F36E-F286-4127-BED1-E1A2BCBC402D}"/>
              </a:ext>
            </a:extLst>
          </p:cNvPr>
          <p:cNvSpPr>
            <a:spLocks noChangeAspect="1"/>
          </p:cNvSpPr>
          <p:nvPr/>
        </p:nvSpPr>
        <p:spPr>
          <a:xfrm>
            <a:off x="5262563" y="6337300"/>
            <a:ext cx="5397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5.</a:t>
            </a:r>
          </a:p>
        </p:txBody>
      </p:sp>
      <p:cxnSp>
        <p:nvCxnSpPr>
          <p:cNvPr id="15" name="Conector de seta reta 21">
            <a:extLst>
              <a:ext uri="{FF2B5EF4-FFF2-40B4-BE49-F238E27FC236}">
                <a16:creationId xmlns:a16="http://schemas.microsoft.com/office/drawing/2014/main" id="{DC5657F2-230A-454D-8E22-5A5AB577BA3E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5051425" y="5426075"/>
            <a:ext cx="211138" cy="10731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2B557-DDF5-49BD-889C-2B9277F55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Missões – 29</a:t>
            </a:r>
            <a:r>
              <a:rPr lang="pt-BR" altLang="pt-BR" dirty="0">
                <a:latin typeface="Calibri" panose="020F0502020204030204" pitchFamily="34" charset="0"/>
              </a:rPr>
              <a:t> de setembro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74" y="747732"/>
            <a:ext cx="9109075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Nenhum bloco de madeira</a:t>
            </a:r>
          </a:p>
          <a:p>
            <a:pPr algn="ctr">
              <a:defRPr/>
            </a:pPr>
            <a:r>
              <a:rPr lang="pt-BR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Programa do décimo terceiro sábado</a:t>
            </a:r>
          </a:p>
        </p:txBody>
      </p:sp>
      <p:pic>
        <p:nvPicPr>
          <p:cNvPr id="9" name="Imagem 8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C445D586-4D58-4B5C-862C-7F3D50AB6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6" y="1599963"/>
            <a:ext cx="5393559" cy="3886383"/>
          </a:xfrm>
          <a:prstGeom prst="rect">
            <a:avLst/>
          </a:prstGeom>
        </p:spPr>
      </p:pic>
      <p:sp>
        <p:nvSpPr>
          <p:cNvPr id="10" name="CaixaDeTexto 2">
            <a:extLst>
              <a:ext uri="{FF2B5EF4-FFF2-40B4-BE49-F238E27FC236}">
                <a16:creationId xmlns:a16="http://schemas.microsoft.com/office/drawing/2014/main" id="{7D13BCAF-C345-43A0-BA60-6B78ECE0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237312"/>
            <a:ext cx="1566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Taiwan</a:t>
            </a:r>
            <a:endParaRPr lang="pt-BR" altLang="pt-BR" sz="2400" b="1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F659C26-C7A3-444C-97BF-5804B63B1CE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634938" y="4509120"/>
            <a:ext cx="1385334" cy="1959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E6C55398-2353-4F78-B879-8F8B77D3BC92}"/>
              </a:ext>
            </a:extLst>
          </p:cNvPr>
          <p:cNvSpPr/>
          <p:nvPr/>
        </p:nvSpPr>
        <p:spPr>
          <a:xfrm>
            <a:off x="-15517" y="6312897"/>
            <a:ext cx="361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err="1"/>
              <a:t>Zhui</a:t>
            </a:r>
            <a:r>
              <a:rPr lang="pt-BR" sz="2400" b="1" i="1" dirty="0"/>
              <a:t> Wen-</a:t>
            </a:r>
            <a:r>
              <a:rPr lang="pt-BR" sz="2400" b="1" i="1" dirty="0" err="1"/>
              <a:t>Zhi</a:t>
            </a:r>
            <a:r>
              <a:rPr lang="pt-BR" sz="2400" b="1" i="1" dirty="0"/>
              <a:t> </a:t>
            </a:r>
            <a:endParaRPr lang="pt-BR" sz="4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AE8054-1D63-47AD-9AD7-52174775202B}"/>
              </a:ext>
            </a:extLst>
          </p:cNvPr>
          <p:cNvSpPr/>
          <p:nvPr/>
        </p:nvSpPr>
        <p:spPr>
          <a:xfrm>
            <a:off x="2729667" y="1678200"/>
            <a:ext cx="954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err="1"/>
              <a:t>Zhui</a:t>
            </a:r>
            <a:r>
              <a:rPr lang="pt-BR" i="1" dirty="0"/>
              <a:t> Wen-</a:t>
            </a:r>
            <a:r>
              <a:rPr lang="pt-BR" i="1" dirty="0" err="1"/>
              <a:t>Zhi</a:t>
            </a:r>
            <a:endParaRPr lang="pt-BR" i="1" dirty="0"/>
          </a:p>
          <a:p>
            <a:pPr algn="ctr"/>
            <a:r>
              <a:rPr lang="pt-BR" i="1" dirty="0"/>
              <a:t>Com a foto de </a:t>
            </a:r>
            <a:r>
              <a:rPr lang="pt-BR" i="1" dirty="0" err="1"/>
              <a:t>Shan</a:t>
            </a:r>
            <a:r>
              <a:rPr lang="pt-BR" i="1" dirty="0"/>
              <a:t> Xi </a:t>
            </a:r>
            <a:r>
              <a:rPr lang="pt-BR" i="1" dirty="0" err="1"/>
              <a:t>Qi</a:t>
            </a:r>
            <a:r>
              <a:rPr lang="pt-BR" i="1" dirty="0"/>
              <a:t> </a:t>
            </a:r>
            <a:r>
              <a:rPr lang="pt-BR" i="1" dirty="0" err="1"/>
              <a:t>Zi</a:t>
            </a:r>
            <a:r>
              <a:rPr lang="pt-BR" i="1" dirty="0"/>
              <a:t> </a:t>
            </a:r>
            <a:endParaRPr lang="pt-B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8F79858-0A08-4907-9977-24D4B7DBAD23}"/>
              </a:ext>
            </a:extLst>
          </p:cNvPr>
          <p:cNvSpPr/>
          <p:nvPr/>
        </p:nvSpPr>
        <p:spPr>
          <a:xfrm>
            <a:off x="59124" y="4216398"/>
            <a:ext cx="954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err="1"/>
              <a:t>Zhui</a:t>
            </a:r>
            <a:r>
              <a:rPr lang="pt-BR" i="1" dirty="0"/>
              <a:t> Wen-</a:t>
            </a:r>
            <a:r>
              <a:rPr lang="pt-BR" i="1" dirty="0" err="1"/>
              <a:t>Zhi</a:t>
            </a:r>
            <a:endParaRPr lang="pt-BR" i="1" dirty="0"/>
          </a:p>
          <a:p>
            <a:pPr algn="ctr"/>
            <a:r>
              <a:rPr lang="pt-BR" i="1" dirty="0"/>
              <a:t>Com o marido</a:t>
            </a:r>
            <a:endParaRPr lang="pt-B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4" descr="Resultado de imagem para bandeira animada taiwan">
            <a:extLst>
              <a:ext uri="{FF2B5EF4-FFF2-40B4-BE49-F238E27FC236}">
                <a16:creationId xmlns:a16="http://schemas.microsoft.com/office/drawing/2014/main" id="{F0AFE17A-53BB-4242-B6FE-AFA97D530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94" y="5552759"/>
            <a:ext cx="1821049" cy="12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pessoa, interior, mesa, vestuário&#10;&#10;Descrição gerada com muito alta confiança">
            <a:extLst>
              <a:ext uri="{FF2B5EF4-FFF2-40B4-BE49-F238E27FC236}">
                <a16:creationId xmlns:a16="http://schemas.microsoft.com/office/drawing/2014/main" id="{35B26CB4-B6D7-4F23-8FF0-DF4F2CCCA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" y="1599963"/>
            <a:ext cx="2660073" cy="2517289"/>
          </a:xfrm>
          <a:prstGeom prst="rect">
            <a:avLst/>
          </a:prstGeom>
        </p:spPr>
      </p:pic>
      <p:pic>
        <p:nvPicPr>
          <p:cNvPr id="8" name="Imagem 7" descr="Uma imagem contendo pessoa, edifício, interior, mesa&#10;&#10;Descrição gerada com muito alta confiança">
            <a:extLst>
              <a:ext uri="{FF2B5EF4-FFF2-40B4-BE49-F238E27FC236}">
                <a16:creationId xmlns:a16="http://schemas.microsoft.com/office/drawing/2014/main" id="{94A0F1B6-4389-41EF-BC1C-FF76B99F6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3" y="3754777"/>
            <a:ext cx="2660073" cy="25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Resultado de imagem para mapa mundi">
            <a:extLst>
              <a:ext uri="{FF2B5EF4-FFF2-40B4-BE49-F238E27FC236}">
                <a16:creationId xmlns:a16="http://schemas.microsoft.com/office/drawing/2014/main" id="{2CC50F18-985B-48F0-B53C-7C19AD05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76350"/>
            <a:ext cx="89281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entalhada para a direita 7">
            <a:extLst>
              <a:ext uri="{FF2B5EF4-FFF2-40B4-BE49-F238E27FC236}">
                <a16:creationId xmlns:a16="http://schemas.microsoft.com/office/drawing/2014/main" id="{141E66DA-1834-4ED1-B0CD-7375D30D278B}"/>
              </a:ext>
            </a:extLst>
          </p:cNvPr>
          <p:cNvSpPr/>
          <p:nvPr/>
        </p:nvSpPr>
        <p:spPr>
          <a:xfrm rot="19552809">
            <a:off x="4234428" y="4159350"/>
            <a:ext cx="2373652" cy="484187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CHINA</a:t>
            </a:r>
          </a:p>
        </p:txBody>
      </p:sp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Neste trimestre, conhecemos pessoas da Coreia do Sul, Japão, Mongólia e China, países que formam a Divisão do Pacífico Norte-Asiático. 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706FC7C-98C1-43C8-8F44-62DCA56F17DD}"/>
              </a:ext>
            </a:extLst>
          </p:cNvPr>
          <p:cNvSpPr/>
          <p:nvPr/>
        </p:nvSpPr>
        <p:spPr>
          <a:xfrm>
            <a:off x="6084168" y="3306134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7" name="Seta entalhada para a direita 7">
            <a:extLst>
              <a:ext uri="{FF2B5EF4-FFF2-40B4-BE49-F238E27FC236}">
                <a16:creationId xmlns:a16="http://schemas.microsoft.com/office/drawing/2014/main" id="{BB5BF24A-5554-4EAB-A793-19D69A7F9093}"/>
              </a:ext>
            </a:extLst>
          </p:cNvPr>
          <p:cNvSpPr/>
          <p:nvPr/>
        </p:nvSpPr>
        <p:spPr>
          <a:xfrm rot="19552809">
            <a:off x="4182529" y="3765551"/>
            <a:ext cx="2373652" cy="484187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MONGÓLIA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F715A9-4AA4-473C-8967-6918AEEF19D7}"/>
              </a:ext>
            </a:extLst>
          </p:cNvPr>
          <p:cNvSpPr/>
          <p:nvPr/>
        </p:nvSpPr>
        <p:spPr>
          <a:xfrm>
            <a:off x="6264128" y="3064971"/>
            <a:ext cx="855712" cy="54653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10" name="Seta entalhada para a direita 7">
            <a:extLst>
              <a:ext uri="{FF2B5EF4-FFF2-40B4-BE49-F238E27FC236}">
                <a16:creationId xmlns:a16="http://schemas.microsoft.com/office/drawing/2014/main" id="{20B0362C-8090-48BF-9AD3-98D0C289437E}"/>
              </a:ext>
            </a:extLst>
          </p:cNvPr>
          <p:cNvSpPr/>
          <p:nvPr/>
        </p:nvSpPr>
        <p:spPr>
          <a:xfrm rot="19552809">
            <a:off x="5435196" y="4197065"/>
            <a:ext cx="2373652" cy="484187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JAPÃO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EC68F83-5F8E-47A3-9B5A-D9A41753B49D}"/>
              </a:ext>
            </a:extLst>
          </p:cNvPr>
          <p:cNvSpPr/>
          <p:nvPr/>
        </p:nvSpPr>
        <p:spPr>
          <a:xfrm>
            <a:off x="7356592" y="3408838"/>
            <a:ext cx="504056" cy="5465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12" name="Seta entalhada para a direita 7">
            <a:extLst>
              <a:ext uri="{FF2B5EF4-FFF2-40B4-BE49-F238E27FC236}">
                <a16:creationId xmlns:a16="http://schemas.microsoft.com/office/drawing/2014/main" id="{6E6C61B1-642F-42EF-8AE9-2173C9D185D1}"/>
              </a:ext>
            </a:extLst>
          </p:cNvPr>
          <p:cNvSpPr/>
          <p:nvPr/>
        </p:nvSpPr>
        <p:spPr>
          <a:xfrm rot="19552809">
            <a:off x="4980075" y="4121635"/>
            <a:ext cx="2373652" cy="484187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CORÉIA DO SUL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EFB4935-BBBD-43DE-B3AD-348E9D019BAC}"/>
              </a:ext>
            </a:extLst>
          </p:cNvPr>
          <p:cNvSpPr/>
          <p:nvPr/>
        </p:nvSpPr>
        <p:spPr>
          <a:xfrm>
            <a:off x="7132476" y="3392165"/>
            <a:ext cx="504056" cy="5465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Hoje, conheceremos uma mulher especial de Taiwan. Quando era criança, </a:t>
            </a:r>
            <a:r>
              <a:rPr lang="pt-BR" sz="2400" b="1" dirty="0" err="1">
                <a:solidFill>
                  <a:srgbClr val="FF0000"/>
                </a:solidFill>
              </a:rPr>
              <a:t>Zhui</a:t>
            </a:r>
            <a:r>
              <a:rPr lang="pt-BR" sz="2400" b="1" dirty="0">
                <a:solidFill>
                  <a:srgbClr val="FF0000"/>
                </a:solidFill>
              </a:rPr>
              <a:t>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adorava um deus chamado </a:t>
            </a:r>
            <a:r>
              <a:rPr lang="pt-BR" sz="2400" b="1" dirty="0" err="1">
                <a:solidFill>
                  <a:srgbClr val="FF0000"/>
                </a:solidFill>
              </a:rPr>
              <a:t>Mazhu</a:t>
            </a:r>
            <a:r>
              <a:rPr lang="pt-BR" sz="2400" b="1" dirty="0">
                <a:solidFill>
                  <a:srgbClr val="FF0000"/>
                </a:solidFill>
              </a:rPr>
              <a:t> em sua cidade natal, </a:t>
            </a:r>
            <a:r>
              <a:rPr lang="pt-BR" sz="2400" b="1" dirty="0" err="1">
                <a:solidFill>
                  <a:srgbClr val="FF0000"/>
                </a:solidFill>
              </a:rPr>
              <a:t>Puli</a:t>
            </a:r>
            <a:r>
              <a:rPr lang="pt-BR" sz="2400" b="1" dirty="0">
                <a:solidFill>
                  <a:srgbClr val="FF0000"/>
                </a:solidFill>
              </a:rPr>
              <a:t>, em Taiwan. Os familiares de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eram fazendeiros pobres que seguiam uma tradição religiosa chinesa, e se inclinavam diante do ídolo </a:t>
            </a:r>
            <a:r>
              <a:rPr lang="pt-BR" sz="2400" b="1" dirty="0" err="1">
                <a:solidFill>
                  <a:srgbClr val="FF0000"/>
                </a:solidFill>
              </a:rPr>
              <a:t>Mazhu</a:t>
            </a:r>
            <a:r>
              <a:rPr lang="pt-BR" sz="2400" b="1" dirty="0">
                <a:solidFill>
                  <a:srgbClr val="FF0000"/>
                </a:solidFill>
              </a:rPr>
              <a:t>. 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se tornou adulta e se mudou para a capital de Taiwan, Taipei, para trabalhar. Ali, pela primeira vez ela ouviu falar de Jesus nas reuniões evangelísticas dos adventistas do sétimo dia. Ela começou a ir à igreja todos os sábados e se tornou a melhor amiga de outra jovem chamada </a:t>
            </a:r>
            <a:r>
              <a:rPr lang="pt-BR" sz="2400" b="1" dirty="0" err="1">
                <a:solidFill>
                  <a:srgbClr val="FF0000"/>
                </a:solidFill>
              </a:rPr>
              <a:t>Shan</a:t>
            </a:r>
            <a:r>
              <a:rPr lang="pt-BR" sz="2400" b="1" dirty="0">
                <a:solidFill>
                  <a:srgbClr val="FF0000"/>
                </a:solidFill>
              </a:rPr>
              <a:t> Xi </a:t>
            </a:r>
            <a:r>
              <a:rPr lang="pt-BR" sz="2400" b="1" dirty="0" err="1">
                <a:solidFill>
                  <a:srgbClr val="FF0000"/>
                </a:solidFill>
              </a:rPr>
              <a:t>Qi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err="1">
                <a:solidFill>
                  <a:srgbClr val="FF0000"/>
                </a:solidFill>
              </a:rPr>
              <a:t>Zi</a:t>
            </a:r>
            <a:r>
              <a:rPr lang="pt-BR" sz="2400" b="1" dirty="0">
                <a:solidFill>
                  <a:srgbClr val="FF0000"/>
                </a:solidFill>
              </a:rPr>
              <a:t>. Ao voltar para visitar os pais, ela falou à mãe sobre sua nova religião.</a:t>
            </a:r>
          </a:p>
        </p:txBody>
      </p:sp>
      <p:pic>
        <p:nvPicPr>
          <p:cNvPr id="1026" name="Picture 2" descr="Resultado de imagem para mazhu">
            <a:extLst>
              <a:ext uri="{FF2B5EF4-FFF2-40B4-BE49-F238E27FC236}">
                <a16:creationId xmlns:a16="http://schemas.microsoft.com/office/drawing/2014/main" id="{BDCFC3D5-D8DC-4061-B3B0-A4AAA2EF1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 bwMode="auto">
          <a:xfrm>
            <a:off x="3131840" y="2060848"/>
            <a:ext cx="24447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5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disse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               		A mãe não gostou da ideia.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m para chinesa brava">
            <a:extLst>
              <a:ext uri="{FF2B5EF4-FFF2-40B4-BE49-F238E27FC236}">
                <a16:creationId xmlns:a16="http://schemas.microsoft.com/office/drawing/2014/main" id="{53B88ECA-6748-4F7F-9561-8F99BE492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0897" r="24013" b="8725"/>
          <a:stretch/>
        </p:blipFill>
        <p:spPr bwMode="auto">
          <a:xfrm>
            <a:off x="5652120" y="2777452"/>
            <a:ext cx="3384376" cy="3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A26AD36B-1627-4ED6-A2DB-FEE42F7F7374}"/>
              </a:ext>
            </a:extLst>
          </p:cNvPr>
          <p:cNvSpPr/>
          <p:nvPr/>
        </p:nvSpPr>
        <p:spPr>
          <a:xfrm>
            <a:off x="3428504" y="115482"/>
            <a:ext cx="5472608" cy="1656184"/>
          </a:xfrm>
          <a:prstGeom prst="wedgeRectCallout">
            <a:avLst>
              <a:gd name="adj1" fmla="val -73380"/>
              <a:gd name="adj2" fmla="val 8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O cristianismo é uma religião maravilhosa! Eu quero me tornar cristã.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2EEAAD37-D056-416D-8DDC-04BD31A97828}"/>
              </a:ext>
            </a:extLst>
          </p:cNvPr>
          <p:cNvSpPr/>
          <p:nvPr/>
        </p:nvSpPr>
        <p:spPr>
          <a:xfrm>
            <a:off x="361179" y="2600908"/>
            <a:ext cx="5319068" cy="1656184"/>
          </a:xfrm>
          <a:prstGeom prst="wedgeRectCallout">
            <a:avLst>
              <a:gd name="adj1" fmla="val 72098"/>
              <a:gd name="adj2" fmla="val 280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Temos muitos deuses em Taiwan. Não precisamos adorar o Deus dos americanos.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0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Mesmo que sua mãe se opusesse ao cristianismo,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estudou a Bíblia regularmente com a melhor amiga da igreja. Então, certo dia, ela leu em Isaías 44 de como as pessoas fazem ídolos: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Resultado de imagem para bÃBLIA">
            <a:extLst>
              <a:ext uri="{FF2B5EF4-FFF2-40B4-BE49-F238E27FC236}">
                <a16:creationId xmlns:a16="http://schemas.microsoft.com/office/drawing/2014/main" id="{EA6384BE-C9F4-4603-BFA3-6163FC5C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55" y="4077072"/>
            <a:ext cx="4875073" cy="26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F6BF9AA1-ABDF-4CE0-B77D-D153E71672CC}"/>
              </a:ext>
            </a:extLst>
          </p:cNvPr>
          <p:cNvSpPr/>
          <p:nvPr/>
        </p:nvSpPr>
        <p:spPr>
          <a:xfrm>
            <a:off x="242888" y="1319446"/>
            <a:ext cx="8658224" cy="3189674"/>
          </a:xfrm>
          <a:prstGeom prst="wedgeRectCallout">
            <a:avLst>
              <a:gd name="adj1" fmla="val -476"/>
              <a:gd name="adj2" fmla="val 733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“O carpinteiro derruba cedros, ou talvez apanhe um cipreste, ou ainda um carvalho. Do restante ele faz um deus, seu ídolo; inclina-se diante dele e o adora. Ora a ele e diz: ‘Salva-me; tu és meu deus’. Ninguém para e pensa: ‘Iria eu ajoelhar- me diante de um pedaço de madeira? Não tremam, nem tenham medo. Não anunciei isto e não o predisse muito tempo atrás? Vocês são Minhas testemunhas. Há outro Deus além de Mim? Não, não existe nenhuma outra Rocha; não conheço nenhuma”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</a:rPr>
              <a:t>(Isaías 44, versos 8, 13-14, 19).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93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se lembrou do ídolo da família e se perguntou se também era apenas um bloco de madeira. Ela estava determinada a descobrir. Então ela foi ao lugar onde os ídolos são feitos. O que ela viu?</a:t>
            </a:r>
          </a:p>
        </p:txBody>
      </p:sp>
      <p:pic>
        <p:nvPicPr>
          <p:cNvPr id="3" name="Picture 2" descr="Resultado de imagem para fazendo Ã­dolos de madeira">
            <a:extLst>
              <a:ext uri="{FF2B5EF4-FFF2-40B4-BE49-F238E27FC236}">
                <a16:creationId xmlns:a16="http://schemas.microsoft.com/office/drawing/2014/main" id="{C107A9B4-0734-4394-9E5F-EB1CE1AB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4031" r="28215"/>
          <a:stretch/>
        </p:blipFill>
        <p:spPr bwMode="auto">
          <a:xfrm>
            <a:off x="6804248" y="1310404"/>
            <a:ext cx="20162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Uma imagem contendo pessoa, interior, mesa, vestuário&#10;&#10;Descrição gerada com muito alta confiança">
            <a:extLst>
              <a:ext uri="{FF2B5EF4-FFF2-40B4-BE49-F238E27FC236}">
                <a16:creationId xmlns:a16="http://schemas.microsoft.com/office/drawing/2014/main" id="{0D6A7587-3F31-4534-A031-B025483AA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56324"/>
            <a:ext cx="2660073" cy="2517289"/>
          </a:xfrm>
          <a:prstGeom prst="rect">
            <a:avLst/>
          </a:prstGeom>
        </p:spPr>
      </p:pic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092DB50F-77EA-41E8-AACE-FAA639CC7239}"/>
              </a:ext>
            </a:extLst>
          </p:cNvPr>
          <p:cNvSpPr/>
          <p:nvPr/>
        </p:nvSpPr>
        <p:spPr>
          <a:xfrm>
            <a:off x="107504" y="2492896"/>
            <a:ext cx="6668662" cy="1656184"/>
          </a:xfrm>
          <a:prstGeom prst="wedgeRectCallout">
            <a:avLst>
              <a:gd name="adj1" fmla="val 1591"/>
              <a:gd name="adj2" fmla="val 889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Vi que eles confeccionavam o deus </a:t>
            </a:r>
            <a:r>
              <a:rPr lang="pt-BR" sz="2400" b="1" dirty="0" err="1">
                <a:solidFill>
                  <a:schemeClr val="bg1"/>
                </a:solidFill>
              </a:rPr>
              <a:t>Mazhu</a:t>
            </a:r>
            <a:r>
              <a:rPr lang="pt-BR" sz="2400" b="1" dirty="0">
                <a:solidFill>
                  <a:schemeClr val="bg1"/>
                </a:solidFill>
              </a:rPr>
              <a:t> com madeira, como foi descrito na Bíblia. Então, concluí que a Bíblia está certa. Os ídolos nada podem fazer.</a:t>
            </a:r>
          </a:p>
        </p:txBody>
      </p:sp>
    </p:spTree>
    <p:extLst>
      <p:ext uri="{BB962C8B-B14F-4D97-AF65-F5344CB8AC3E}">
        <p14:creationId xmlns:p14="http://schemas.microsoft.com/office/powerpoint/2010/main" val="25665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>
            <a:extLst>
              <a:ext uri="{FF2B5EF4-FFF2-40B4-BE49-F238E27FC236}">
                <a16:creationId xmlns:a16="http://schemas.microsoft.com/office/drawing/2014/main" id="{BD11FF04-7FA0-4B8E-A074-FB81E57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resolveu adorar Jesus. Naquela época, Wen-</a:t>
            </a:r>
            <a:r>
              <a:rPr lang="pt-BR" sz="2400" b="1" dirty="0" err="1">
                <a:solidFill>
                  <a:srgbClr val="FF0000"/>
                </a:solidFill>
              </a:rPr>
              <a:t>Zhi</a:t>
            </a:r>
            <a:r>
              <a:rPr lang="pt-BR" sz="2400" b="1" dirty="0">
                <a:solidFill>
                  <a:srgbClr val="FF0000"/>
                </a:solidFill>
              </a:rPr>
              <a:t> estava noiva e contou ao futuro marido sobre sua crença em Jesus.</a:t>
            </a:r>
          </a:p>
        </p:txBody>
      </p:sp>
      <p:pic>
        <p:nvPicPr>
          <p:cNvPr id="3" name="Imagem 2" descr="Uma imagem contendo pessoa, edifício, interior, mesa&#10;&#10;Descrição gerada com muito alta confiança">
            <a:extLst>
              <a:ext uri="{FF2B5EF4-FFF2-40B4-BE49-F238E27FC236}">
                <a16:creationId xmlns:a16="http://schemas.microsoft.com/office/drawing/2014/main" id="{8DC0E6D0-C4B3-4EBE-859F-CBB564FF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2660073" cy="2517289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D10B9850-E9E5-489B-B849-10E7D1EAEDD7}"/>
              </a:ext>
            </a:extLst>
          </p:cNvPr>
          <p:cNvSpPr/>
          <p:nvPr/>
        </p:nvSpPr>
        <p:spPr>
          <a:xfrm>
            <a:off x="4857344" y="1124744"/>
            <a:ext cx="4055736" cy="1008112"/>
          </a:xfrm>
          <a:prstGeom prst="wedgeRoundRectCallout">
            <a:avLst>
              <a:gd name="adj1" fmla="val -75727"/>
              <a:gd name="adj2" fmla="val 29386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Quero ser cristã.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692BB986-5EDF-4C49-8807-878412E06D7F}"/>
              </a:ext>
            </a:extLst>
          </p:cNvPr>
          <p:cNvSpPr/>
          <p:nvPr/>
        </p:nvSpPr>
        <p:spPr>
          <a:xfrm>
            <a:off x="242888" y="2763416"/>
            <a:ext cx="4473128" cy="1008112"/>
          </a:xfrm>
          <a:prstGeom prst="wedgeRoundRectCallout">
            <a:avLst>
              <a:gd name="adj1" fmla="val -7798"/>
              <a:gd name="adj2" fmla="val 107195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Tudo bem; você pode ser cristã. Não vejo problema nisso.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5953"/>
      </p:ext>
    </p:extLst>
  </p:cSld>
  <p:clrMapOvr>
    <a:masterClrMapping/>
  </p:clrMapOvr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</TotalTime>
  <Words>1334</Words>
  <Application>Microsoft Office PowerPoint</Application>
  <PresentationFormat>Apresentação na tela (4:3)</PresentationFormat>
  <Paragraphs>119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Verde SERVIÇO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925</cp:revision>
  <dcterms:created xsi:type="dcterms:W3CDTF">2014-12-27T17:37:04Z</dcterms:created>
  <dcterms:modified xsi:type="dcterms:W3CDTF">2018-09-24T17:15:36Z</dcterms:modified>
</cp:coreProperties>
</file>