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sldIdLst>
    <p:sldId id="748" r:id="rId2"/>
    <p:sldId id="818" r:id="rId3"/>
    <p:sldId id="795" r:id="rId4"/>
    <p:sldId id="914" r:id="rId5"/>
    <p:sldId id="928" r:id="rId6"/>
    <p:sldId id="929" r:id="rId7"/>
    <p:sldId id="930" r:id="rId8"/>
    <p:sldId id="931" r:id="rId9"/>
    <p:sldId id="936" r:id="rId10"/>
    <p:sldId id="932" r:id="rId11"/>
    <p:sldId id="937" r:id="rId12"/>
    <p:sldId id="933" r:id="rId13"/>
    <p:sldId id="934" r:id="rId14"/>
    <p:sldId id="935" r:id="rId15"/>
    <p:sldId id="927" r:id="rId16"/>
    <p:sldId id="796" r:id="rId17"/>
    <p:sldId id="824" r:id="rId18"/>
    <p:sldId id="749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5" autoAdjust="0"/>
    <p:restoredTop sz="94434" autoAdjust="0"/>
  </p:normalViewPr>
  <p:slideViewPr>
    <p:cSldViewPr>
      <p:cViewPr varScale="1">
        <p:scale>
          <a:sx n="72" d="100"/>
          <a:sy n="72" d="100"/>
        </p:scale>
        <p:origin x="1596" y="66"/>
      </p:cViewPr>
      <p:guideLst>
        <p:guide orient="horz" pos="39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F03EBE0-3E5A-496C-8673-67721D9B5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C276A22-1F67-480A-8D73-2733FFCEE4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F54526-50F5-4341-9A47-0527EAFDA4EC}" type="datetimeFigureOut">
              <a:rPr lang="pt-BR"/>
              <a:pPr>
                <a:defRPr/>
              </a:pPr>
              <a:t>04/11/2018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D17BD4BC-00CB-4BE6-851C-C0014439F6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01EADA9-9A6B-444B-BB64-8CD9DE61E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2739FB-67A6-4644-9FB9-6E9EDC18D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21DBE8-2475-47F9-A6A7-5D2967233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E3DC18B-6A9D-471D-8E12-AEF86DB999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AE884-63DC-4790-85F0-B80EAB01F3D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98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5F5B90A-FA3C-4E9E-8D1C-F7BB4EE37AF9}" type="slidenum">
              <a:rPr lang="pt-BR" altLang="pt-BR" smtClean="0">
                <a:latin typeface="Arial" charset="0"/>
                <a:cs typeface="Arial" charset="0"/>
              </a:rPr>
              <a:pPr>
                <a:spcBef>
                  <a:spcPct val="0"/>
                </a:spcBef>
              </a:pPr>
              <a:t>17</a:t>
            </a:fld>
            <a:endParaRPr lang="pt-BR" altLang="pt-BR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50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EA60DA1E-79EA-4771-AA43-AB29883EE1B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4" name="Imagem 2">
            <a:extLst>
              <a:ext uri="{FF2B5EF4-FFF2-40B4-BE49-F238E27FC236}">
                <a16:creationId xmlns:a16="http://schemas.microsoft.com/office/drawing/2014/main" id="{201765ED-CACE-4606-89CE-CD8A3C097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56169F4-845B-407C-96E3-E4BAE3CB168B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7641B86-AB50-4157-A630-D478F3AA7C98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286F5D6-5D8A-4AFA-A35E-24B5FA628BDA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BBA3CEE-5196-4314-A88E-415C4568494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A1E84BA-F582-4442-9BC0-9471AE31051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" name="Imagem 21">
            <a:extLst>
              <a:ext uri="{FF2B5EF4-FFF2-40B4-BE49-F238E27FC236}">
                <a16:creationId xmlns:a16="http://schemas.microsoft.com/office/drawing/2014/main" id="{DC6D8659-948E-442E-BBD8-317D9C77F27B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22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6AB8F91B-4561-4167-A2BA-14088C2FE958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23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75A640C1-D42B-4C18-968E-9C5F9A9EAE7C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24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EB889D29-EBD4-4076-81B4-4850D525341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eta para a direita 14">
            <a:extLst>
              <a:ext uri="{FF2B5EF4-FFF2-40B4-BE49-F238E27FC236}">
                <a16:creationId xmlns:a16="http://schemas.microsoft.com/office/drawing/2014/main" id="{F05F436F-2983-4FFD-8689-FBBB7AF2AB83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Seta para a direita 15">
            <a:extLst>
              <a:ext uri="{FF2B5EF4-FFF2-40B4-BE49-F238E27FC236}">
                <a16:creationId xmlns:a16="http://schemas.microsoft.com/office/drawing/2014/main" id="{0DA6A141-2641-4FBF-B194-ABE3A2C90916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Seta para a direita 16">
            <a:extLst>
              <a:ext uri="{FF2B5EF4-FFF2-40B4-BE49-F238E27FC236}">
                <a16:creationId xmlns:a16="http://schemas.microsoft.com/office/drawing/2014/main" id="{753F63AE-A792-4551-BE7D-292E790E2647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Seta para a direita 17">
            <a:extLst>
              <a:ext uri="{FF2B5EF4-FFF2-40B4-BE49-F238E27FC236}">
                <a16:creationId xmlns:a16="http://schemas.microsoft.com/office/drawing/2014/main" id="{6F7BD63F-9A7E-43A8-8495-F7321A448F62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CaixaDeTexto 18">
            <a:extLst>
              <a:ext uri="{FF2B5EF4-FFF2-40B4-BE49-F238E27FC236}">
                <a16:creationId xmlns:a16="http://schemas.microsoft.com/office/drawing/2014/main" id="{0DCFF480-534B-4C74-BC07-86CF69029B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pic>
        <p:nvPicPr>
          <p:cNvPr id="19" name="Imagem 13" descr="Uma imagem contendo texto&#10;&#10;Descrição gerada com alta confiança">
            <a:extLst>
              <a:ext uri="{FF2B5EF4-FFF2-40B4-BE49-F238E27FC236}">
                <a16:creationId xmlns:a16="http://schemas.microsoft.com/office/drawing/2014/main" id="{BDF2799D-91B4-4850-99A9-F5DC91B26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 b="20526"/>
          <a:stretch>
            <a:fillRect/>
          </a:stretch>
        </p:blipFill>
        <p:spPr bwMode="auto">
          <a:xfrm>
            <a:off x="52388" y="5473700"/>
            <a:ext cx="1204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tângulo 32">
            <a:extLst>
              <a:ext uri="{FF2B5EF4-FFF2-40B4-BE49-F238E27FC236}">
                <a16:creationId xmlns:a16="http://schemas.microsoft.com/office/drawing/2014/main" id="{2A2B8349-83FB-4256-8AFD-BFDC0A0E0B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 eaLnBrk="1" hangingPunct="1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1" name="CaixaDeTexto 33">
            <a:extLst>
              <a:ext uri="{FF2B5EF4-FFF2-40B4-BE49-F238E27FC236}">
                <a16:creationId xmlns:a16="http://schemas.microsoft.com/office/drawing/2014/main" id="{3B1E698B-D343-461D-915C-885F8EF3C4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pt-BR" altLang="pt-BR">
              <a:cs typeface="+mn-cs"/>
            </a:endParaRP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 eaLnBrk="1" hangingPunct="1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543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SERVIÇO - Assunto do 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4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1331640" y="684383"/>
            <a:ext cx="7812360" cy="988841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buNone/>
              <a:defRPr sz="4000" baseline="0">
                <a:solidFill>
                  <a:schemeClr val="bg1"/>
                </a:solidFill>
              </a:defRPr>
            </a:lvl1pPr>
            <a:lvl2pPr algn="ctr">
              <a:buNone/>
              <a:defRPr sz="4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Espaço Reservado para Imagem 16">
            <a:extLst/>
          </p:cNvPr>
          <p:cNvSpPr>
            <a:spLocks noGrp="1"/>
          </p:cNvSpPr>
          <p:nvPr>
            <p:ph type="pic" sz="quarter" idx="11"/>
          </p:nvPr>
        </p:nvSpPr>
        <p:spPr>
          <a:xfrm>
            <a:off x="1370396" y="1673224"/>
            <a:ext cx="7740352" cy="51401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348677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 -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56401C-DE18-48C8-8A43-D90D8C472295}"/>
              </a:ext>
            </a:extLst>
          </p:cNvPr>
          <p:cNvSpPr/>
          <p:nvPr userDrawn="1"/>
        </p:nvSpPr>
        <p:spPr>
          <a:xfrm>
            <a:off x="34925" y="0"/>
            <a:ext cx="9109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33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tino das Ofer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63C5A78-36AC-4DC3-91E9-B1168153FE1C}"/>
              </a:ext>
            </a:extLst>
          </p:cNvPr>
          <p:cNvSpPr/>
          <p:nvPr userDrawn="1"/>
        </p:nvSpPr>
        <p:spPr>
          <a:xfrm>
            <a:off x="34925" y="666750"/>
            <a:ext cx="9109075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3690757-2233-41B7-B19F-57929FBC3A8B}"/>
              </a:ext>
            </a:extLst>
          </p:cNvPr>
          <p:cNvSpPr/>
          <p:nvPr userDrawn="1"/>
        </p:nvSpPr>
        <p:spPr>
          <a:xfrm>
            <a:off x="15875" y="0"/>
            <a:ext cx="9144000" cy="66675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7000">
                <a:srgbClr val="4A452A"/>
              </a:gs>
              <a:gs pos="37000">
                <a:srgbClr val="4F6228"/>
              </a:gs>
              <a:gs pos="54000">
                <a:srgbClr val="77933C"/>
              </a:gs>
              <a:gs pos="72000">
                <a:srgbClr val="C3D69B"/>
              </a:gs>
              <a:gs pos="87000">
                <a:srgbClr val="C8E0AF"/>
              </a:gs>
              <a:gs pos="100000">
                <a:srgbClr val="D7E4B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spaço Reservado para Texto 6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34925" y="689900"/>
            <a:ext cx="9109075" cy="523875"/>
          </a:xfrm>
          <a:prstGeom prst="rect">
            <a:avLst/>
          </a:prstGeom>
          <a:solidFill>
            <a:srgbClr val="00B050"/>
          </a:solidFill>
        </p:spPr>
        <p:txBody>
          <a:bodyPr/>
          <a:lstStyle>
            <a:lvl1pPr algn="ctr">
              <a:defRPr sz="2800" b="1">
                <a:solidFill>
                  <a:srgbClr val="FFFF00"/>
                </a:solidFill>
              </a:defRPr>
            </a:lvl1pPr>
            <a:lvl2pPr>
              <a:defRPr b="1">
                <a:solidFill>
                  <a:srgbClr val="FFFF00"/>
                </a:solidFill>
              </a:defRPr>
            </a:lvl2pPr>
            <a:lvl3pPr>
              <a:defRPr b="1">
                <a:solidFill>
                  <a:srgbClr val="FFFF00"/>
                </a:solidFill>
              </a:defRPr>
            </a:lvl3pPr>
            <a:lvl4pPr>
              <a:defRPr b="1">
                <a:solidFill>
                  <a:srgbClr val="FFFF00"/>
                </a:solidFill>
              </a:defRPr>
            </a:lvl4pPr>
            <a:lvl5pPr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Texto 8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FFFF00"/>
                </a:solidFill>
              </a:defRPr>
            </a:lvl1pPr>
            <a:lvl2pPr marL="457200" indent="0">
              <a:buNone/>
              <a:defRPr b="1">
                <a:solidFill>
                  <a:srgbClr val="FFFF00"/>
                </a:solidFill>
              </a:defRPr>
            </a:lvl2pPr>
            <a:lvl3pPr marL="914400" indent="0">
              <a:buNone/>
              <a:defRPr b="1">
                <a:solidFill>
                  <a:srgbClr val="FFFF00"/>
                </a:solidFill>
              </a:defRPr>
            </a:lvl3pPr>
            <a:lvl4pPr marL="1371600" indent="0">
              <a:buNone/>
              <a:defRPr b="1">
                <a:solidFill>
                  <a:srgbClr val="FFFF00"/>
                </a:solidFill>
              </a:defRPr>
            </a:lvl4pPr>
            <a:lvl5pPr marL="1828800" indent="0">
              <a:buNone/>
              <a:defRPr b="1">
                <a:solidFill>
                  <a:srgbClr val="FFFF00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1560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de CAPA - 3º trime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29C4F9F-7164-4A88-8186-F2EC86C7B03B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7E995289-5882-46CD-A246-0962864BA3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5584825"/>
            <a:ext cx="115728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7D53788-D976-41CE-802E-EB4B8F1547D9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18B633A-5599-49C4-9110-6CDC02E04815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9D429E-CB15-4015-B86F-76F9FB74F8B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B4757FE-40FD-4D22-A6FB-5F1A6A3ACE55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A24CF0-7EA8-4C2F-B85C-F557DC02C7D1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" name="Imagem 9">
            <a:extLst>
              <a:ext uri="{FF2B5EF4-FFF2-40B4-BE49-F238E27FC236}">
                <a16:creationId xmlns:a16="http://schemas.microsoft.com/office/drawing/2014/main" id="{A6B12C85-1D00-4489-8EF9-E600501C5A7E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179705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0" descr="Uma imagem contendo foto, edifício, parede&#10;&#10;Descrição gerada com alta confiança">
            <a:extLst>
              <a:ext uri="{FF2B5EF4-FFF2-40B4-BE49-F238E27FC236}">
                <a16:creationId xmlns:a16="http://schemas.microsoft.com/office/drawing/2014/main" id="{042B04BC-7E8B-4698-A759-CE34BD7E8E7B}"/>
              </a:ext>
            </a:extLst>
          </p:cNvPr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2819400"/>
            <a:ext cx="1268412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1" descr="Uma imagem contendo objeto, foto&#10;&#10;Descrição gerada com alta confiança">
            <a:extLst>
              <a:ext uri="{FF2B5EF4-FFF2-40B4-BE49-F238E27FC236}">
                <a16:creationId xmlns:a16="http://schemas.microsoft.com/office/drawing/2014/main" id="{5BB715D9-9498-49F7-971C-96EE72AE648A}"/>
              </a:ext>
            </a:extLst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657600"/>
            <a:ext cx="12700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2" descr="Uma imagem contendo foto, parede, interior, objeto&#10;&#10;Descrição gerada com alta confiança">
            <a:extLst>
              <a:ext uri="{FF2B5EF4-FFF2-40B4-BE49-F238E27FC236}">
                <a16:creationId xmlns:a16="http://schemas.microsoft.com/office/drawing/2014/main" id="{B932BA80-A5D1-4DF3-B45F-BDFB88D5505B}"/>
              </a:ext>
            </a:extLst>
          </p:cNvPr>
          <p:cNvPicPr>
            <a:picLocks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839788"/>
            <a:ext cx="1270000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eta para a direita 14">
            <a:extLst>
              <a:ext uri="{FF2B5EF4-FFF2-40B4-BE49-F238E27FC236}">
                <a16:creationId xmlns:a16="http://schemas.microsoft.com/office/drawing/2014/main" id="{3D09FAD2-3874-4980-9B63-0809E084B2C2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8" name="Seta para a direita 15">
            <a:extLst>
              <a:ext uri="{FF2B5EF4-FFF2-40B4-BE49-F238E27FC236}">
                <a16:creationId xmlns:a16="http://schemas.microsoft.com/office/drawing/2014/main" id="{39A55A55-E9F4-4396-824E-78B36933FBFB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Seta para a direita 16">
            <a:extLst>
              <a:ext uri="{FF2B5EF4-FFF2-40B4-BE49-F238E27FC236}">
                <a16:creationId xmlns:a16="http://schemas.microsoft.com/office/drawing/2014/main" id="{F0AC6B4D-9C49-4064-A87B-765A51EA94A9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" name="Seta para a direita 17">
            <a:extLst>
              <a:ext uri="{FF2B5EF4-FFF2-40B4-BE49-F238E27FC236}">
                <a16:creationId xmlns:a16="http://schemas.microsoft.com/office/drawing/2014/main" id="{3439E98F-DE90-4B51-AF68-122A0097F936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" name="CaixaDeTexto 18">
            <a:extLst>
              <a:ext uri="{FF2B5EF4-FFF2-40B4-BE49-F238E27FC236}">
                <a16:creationId xmlns:a16="http://schemas.microsoft.com/office/drawing/2014/main" id="{1E811989-F229-4558-A06D-EC63EFF9D4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988" y="1243013"/>
            <a:ext cx="12731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HISTÓRIAS</a:t>
            </a:r>
          </a:p>
          <a:p>
            <a:pPr algn="ctr">
              <a:defRPr/>
            </a:pPr>
            <a:r>
              <a:rPr lang="pt-BR" altLang="pt-BR" sz="1400" dirty="0">
                <a:solidFill>
                  <a:schemeClr val="bg1"/>
                </a:solidFill>
              </a:rPr>
              <a:t>DOS CAMPOS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B87E281-8C6B-4F06-86F2-32D2DD4F0B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49425" y="620713"/>
            <a:ext cx="4238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MI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S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ONÁR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I</a:t>
            </a:r>
          </a:p>
          <a:p>
            <a:pPr algn="ctr">
              <a:defRPr/>
            </a:pPr>
            <a:r>
              <a:rPr lang="pt-BR" altLang="pt-BR">
                <a:solidFill>
                  <a:schemeClr val="bg1"/>
                </a:solidFill>
                <a:cs typeface="+mn-cs"/>
              </a:rPr>
              <a:t>OS</a:t>
            </a:r>
            <a:endParaRPr lang="pt-BR" altLang="pt-BR">
              <a:cs typeface="+mn-cs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53F16FD-8A4E-4357-BC73-A688F80EEF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20963" y="4221163"/>
            <a:ext cx="126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pt-BR" altLang="pt-BR">
              <a:cs typeface="+mn-cs"/>
            </a:endParaRPr>
          </a:p>
          <a:p>
            <a:pPr algn="ctr">
              <a:defRPr/>
            </a:pPr>
            <a:r>
              <a:rPr lang="pt-BR" altLang="pt-BR">
                <a:cs typeface="+mn-cs"/>
              </a:rPr>
              <a:t>TRIMESTRE</a:t>
            </a:r>
          </a:p>
          <a:p>
            <a:pPr algn="ctr">
              <a:defRPr/>
            </a:pPr>
            <a:r>
              <a:rPr lang="pt-BR" altLang="pt-BR">
                <a:cs typeface="+mn-cs"/>
              </a:rPr>
              <a:t>2018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0E871F9-C59B-4534-AF03-EB9B661837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0650" y="5222875"/>
            <a:ext cx="1268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pt-BR" altLang="pt-BR">
                <a:cs typeface="+mn-cs"/>
              </a:rPr>
              <a:t>Sábado</a:t>
            </a:r>
          </a:p>
        </p:txBody>
      </p:sp>
      <p:sp>
        <p:nvSpPr>
          <p:cNvPr id="30" name="Espaço Reservado para Texto 29">
            <a:extLst/>
          </p:cNvPr>
          <p:cNvSpPr>
            <a:spLocks noGrp="1"/>
          </p:cNvSpPr>
          <p:nvPr>
            <p:ph type="body" sz="quarter" idx="10"/>
          </p:nvPr>
        </p:nvSpPr>
        <p:spPr>
          <a:xfrm>
            <a:off x="2916238" y="3933825"/>
            <a:ext cx="719137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2" name="Espaço Reservado para Texto 21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930650" y="5592763"/>
            <a:ext cx="1306513" cy="284162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2000" b="1"/>
            </a:lvl3pPr>
            <a:lvl4pPr marL="1371600" indent="0" algn="ctr">
              <a:buNone/>
              <a:defRPr sz="2000" b="1"/>
            </a:lvl4pPr>
            <a:lvl5pPr marL="1828800" indent="0" algn="ctr">
              <a:buNone/>
              <a:defRPr sz="2000" b="1"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24" name="Espaço Reservado para Texto 23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5237163" y="5876925"/>
            <a:ext cx="1262062" cy="360363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9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742950" y="58769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153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41DB1E-E41E-4F0B-99D3-743FB37C92C0}"/>
              </a:ext>
            </a:extLst>
          </p:cNvPr>
          <p:cNvSpPr/>
          <p:nvPr userDrawn="1"/>
        </p:nvSpPr>
        <p:spPr>
          <a:xfrm>
            <a:off x="7824788" y="0"/>
            <a:ext cx="1306512" cy="68580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F06A044-6D70-4EBF-934B-8F154A9A8D6C}"/>
              </a:ext>
            </a:extLst>
          </p:cNvPr>
          <p:cNvSpPr/>
          <p:nvPr userDrawn="1"/>
        </p:nvSpPr>
        <p:spPr>
          <a:xfrm>
            <a:off x="0" y="0"/>
            <a:ext cx="1306513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35000">
                <a:schemeClr val="bg2">
                  <a:lumMod val="25000"/>
                </a:schemeClr>
              </a:gs>
              <a:gs pos="69000">
                <a:schemeClr val="accent3">
                  <a:lumMod val="5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1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B9F5F0D-863A-4C6B-8EE3-0B4FF9B8E193}"/>
              </a:ext>
            </a:extLst>
          </p:cNvPr>
          <p:cNvSpPr/>
          <p:nvPr userDrawn="1"/>
        </p:nvSpPr>
        <p:spPr>
          <a:xfrm>
            <a:off x="1303338" y="0"/>
            <a:ext cx="1308100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</a:schemeClr>
              </a:gs>
              <a:gs pos="35000">
                <a:schemeClr val="accent3">
                  <a:lumMod val="50000"/>
                </a:schemeClr>
              </a:gs>
              <a:gs pos="69000">
                <a:schemeClr val="accent3">
                  <a:lumMod val="7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4FCF21-6649-4DC7-94E0-FF5A7B5CA3D1}"/>
              </a:ext>
            </a:extLst>
          </p:cNvPr>
          <p:cNvSpPr/>
          <p:nvPr userDrawn="1"/>
        </p:nvSpPr>
        <p:spPr>
          <a:xfrm>
            <a:off x="260667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35000">
                <a:schemeClr val="accent3">
                  <a:lumMod val="7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12B2C54-2FEC-45D5-8B0B-9580095C3FFF}"/>
              </a:ext>
            </a:extLst>
          </p:cNvPr>
          <p:cNvSpPr/>
          <p:nvPr userDrawn="1"/>
        </p:nvSpPr>
        <p:spPr>
          <a:xfrm>
            <a:off x="3911600" y="0"/>
            <a:ext cx="1308100" cy="68580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12EFFC-AE2F-47EB-BD14-9C508DA39D64}"/>
              </a:ext>
            </a:extLst>
          </p:cNvPr>
          <p:cNvSpPr/>
          <p:nvPr userDrawn="1"/>
        </p:nvSpPr>
        <p:spPr>
          <a:xfrm>
            <a:off x="5216525" y="0"/>
            <a:ext cx="1306513" cy="68580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7B8B67C-2E44-45AD-A5B3-3D5B67F3557E}"/>
              </a:ext>
            </a:extLst>
          </p:cNvPr>
          <p:cNvSpPr/>
          <p:nvPr userDrawn="1"/>
        </p:nvSpPr>
        <p:spPr>
          <a:xfrm>
            <a:off x="6519863" y="0"/>
            <a:ext cx="1308100" cy="6858000"/>
          </a:xfrm>
          <a:prstGeom prst="rect">
            <a:avLst/>
          </a:prstGeom>
          <a:gradFill>
            <a:gsLst>
              <a:gs pos="0">
                <a:srgbClr val="C8DDAB"/>
              </a:gs>
              <a:gs pos="35000">
                <a:schemeClr val="accent3">
                  <a:lumMod val="40000"/>
                  <a:lumOff val="60000"/>
                </a:schemeClr>
              </a:gs>
              <a:gs pos="69000">
                <a:schemeClr val="accent3">
                  <a:lumMod val="20000"/>
                  <a:lumOff val="8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Seta para a direita 14">
            <a:extLst>
              <a:ext uri="{FF2B5EF4-FFF2-40B4-BE49-F238E27FC236}">
                <a16:creationId xmlns:a16="http://schemas.microsoft.com/office/drawing/2014/main" id="{F6382A65-89CB-47F4-82CB-0CC066317219}"/>
              </a:ext>
            </a:extLst>
          </p:cNvPr>
          <p:cNvSpPr/>
          <p:nvPr userDrawn="1"/>
        </p:nvSpPr>
        <p:spPr>
          <a:xfrm rot="5400000">
            <a:off x="400050" y="2657476"/>
            <a:ext cx="485775" cy="3238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FF0000"/>
              </a:solidFill>
            </a:endParaRPr>
          </a:p>
        </p:txBody>
      </p:sp>
      <p:sp>
        <p:nvSpPr>
          <p:cNvPr id="10" name="Seta para a direita 15">
            <a:extLst>
              <a:ext uri="{FF2B5EF4-FFF2-40B4-BE49-F238E27FC236}">
                <a16:creationId xmlns:a16="http://schemas.microsoft.com/office/drawing/2014/main" id="{D8E0CDCF-7DB6-44D9-9D81-A3763E88C6DE}"/>
              </a:ext>
            </a:extLst>
          </p:cNvPr>
          <p:cNvSpPr/>
          <p:nvPr userDrawn="1"/>
        </p:nvSpPr>
        <p:spPr>
          <a:xfrm>
            <a:off x="95250" y="2917825"/>
            <a:ext cx="485775" cy="32385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Seta para a direita 16">
            <a:extLst>
              <a:ext uri="{FF2B5EF4-FFF2-40B4-BE49-F238E27FC236}">
                <a16:creationId xmlns:a16="http://schemas.microsoft.com/office/drawing/2014/main" id="{D41D7EEE-36EB-41EE-98FA-BE889A2A5C92}"/>
              </a:ext>
            </a:extLst>
          </p:cNvPr>
          <p:cNvSpPr/>
          <p:nvPr userDrawn="1"/>
        </p:nvSpPr>
        <p:spPr>
          <a:xfrm rot="16200000">
            <a:off x="395287" y="3197226"/>
            <a:ext cx="485775" cy="3238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Seta para a direita 17">
            <a:extLst>
              <a:ext uri="{FF2B5EF4-FFF2-40B4-BE49-F238E27FC236}">
                <a16:creationId xmlns:a16="http://schemas.microsoft.com/office/drawing/2014/main" id="{A358F903-A537-43E9-B959-078C52F442E5}"/>
              </a:ext>
            </a:extLst>
          </p:cNvPr>
          <p:cNvSpPr/>
          <p:nvPr userDrawn="1"/>
        </p:nvSpPr>
        <p:spPr>
          <a:xfrm>
            <a:off x="742950" y="2922588"/>
            <a:ext cx="485775" cy="32385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F4407D-6647-473C-B55A-58B44F4991BF}"/>
              </a:ext>
            </a:extLst>
          </p:cNvPr>
          <p:cNvSpPr/>
          <p:nvPr userDrawn="1"/>
        </p:nvSpPr>
        <p:spPr>
          <a:xfrm>
            <a:off x="1331913" y="666750"/>
            <a:ext cx="7812087" cy="6191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8" name="Picture 3">
            <a:extLst>
              <a:ext uri="{FF2B5EF4-FFF2-40B4-BE49-F238E27FC236}">
                <a16:creationId xmlns:a16="http://schemas.microsoft.com/office/drawing/2014/main" id="{3C107579-F5F6-418A-BF0E-83B8D35C9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246688"/>
            <a:ext cx="12065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1" r:id="rId2"/>
    <p:sldLayoutId id="2147484143" r:id="rId3"/>
    <p:sldLayoutId id="2147484144" r:id="rId4"/>
    <p:sldLayoutId id="214748414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ruy_ernesto@hotmail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exto 1">
            <a:extLst>
              <a:ext uri="{FF2B5EF4-FFF2-40B4-BE49-F238E27FC236}">
                <a16:creationId xmlns:a16="http://schemas.microsoft.com/office/drawing/2014/main" id="{2B3BD1DB-7F4E-44BF-A89B-C84CAB7F481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4º</a:t>
            </a:r>
          </a:p>
        </p:txBody>
      </p:sp>
      <p:sp>
        <p:nvSpPr>
          <p:cNvPr id="7171" name="Espaço Reservado para Texto 2">
            <a:extLst>
              <a:ext uri="{FF2B5EF4-FFF2-40B4-BE49-F238E27FC236}">
                <a16:creationId xmlns:a16="http://schemas.microsoft.com/office/drawing/2014/main" id="{CE31013D-08F8-4F35-AA25-8322A3040FDC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06</a:t>
            </a:r>
          </a:p>
        </p:txBody>
      </p:sp>
      <p:sp>
        <p:nvSpPr>
          <p:cNvPr id="7172" name="Espaço Reservado para Texto 3">
            <a:extLst>
              <a:ext uri="{FF2B5EF4-FFF2-40B4-BE49-F238E27FC236}">
                <a16:creationId xmlns:a16="http://schemas.microsoft.com/office/drawing/2014/main" id="{A47ADB68-B565-4B30-AE10-0B57A6936733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3851275" y="6165850"/>
            <a:ext cx="4033838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pt-BR" altLang="pt-BR" sz="2800" dirty="0"/>
              <a:t>10/</a:t>
            </a:r>
            <a:r>
              <a:rPr lang="pt-BR" altLang="pt-BR" sz="2800" dirty="0" err="1"/>
              <a:t>nov</a:t>
            </a:r>
            <a:r>
              <a:rPr lang="pt-BR" altLang="pt-BR" sz="2800" dirty="0"/>
              <a:t>/18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4BA0F40-FDFD-46E0-A0B2-0500B5F737C5}"/>
              </a:ext>
            </a:extLst>
          </p:cNvPr>
          <p:cNvSpPr/>
          <p:nvPr/>
        </p:nvSpPr>
        <p:spPr>
          <a:xfrm>
            <a:off x="0" y="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rgbClr val="FF0000"/>
                </a:solidFill>
              </a:rPr>
              <a:t>Zelindo</a:t>
            </a:r>
            <a:r>
              <a:rPr lang="pt-BR" sz="2400" b="1" dirty="0">
                <a:solidFill>
                  <a:srgbClr val="FF0000"/>
                </a:solidFill>
              </a:rPr>
              <a:t> olhou para Edu na cama e disse outra vez:</a:t>
            </a:r>
          </a:p>
          <a:p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36DDB0-0527-4579-8092-9E58817E0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9572" r="38340" b="20235"/>
          <a:stretch/>
        </p:blipFill>
        <p:spPr>
          <a:xfrm>
            <a:off x="184530" y="801982"/>
            <a:ext cx="2425360" cy="28083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5F9A3B-98FF-4ADE-9596-29EC3AF7F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47" y="3429000"/>
            <a:ext cx="2968945" cy="3168352"/>
          </a:xfrm>
          <a:prstGeom prst="rect">
            <a:avLst/>
          </a:prstGeom>
        </p:spPr>
      </p:pic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A952D998-14F4-4BEB-BC06-4C42A997F63E}"/>
              </a:ext>
            </a:extLst>
          </p:cNvPr>
          <p:cNvSpPr/>
          <p:nvPr/>
        </p:nvSpPr>
        <p:spPr>
          <a:xfrm>
            <a:off x="2388848" y="801982"/>
            <a:ext cx="5040560" cy="936104"/>
          </a:xfrm>
          <a:prstGeom prst="wedgeRectCallout">
            <a:avLst>
              <a:gd name="adj1" fmla="val -52120"/>
              <a:gd name="adj2" fmla="val 1276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Quantas vezes Jesus disse que devemos perdoar nosso irmão?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F8643088-F961-4DEF-B303-4DC336BE4B4C}"/>
              </a:ext>
            </a:extLst>
          </p:cNvPr>
          <p:cNvSpPr/>
          <p:nvPr/>
        </p:nvSpPr>
        <p:spPr>
          <a:xfrm>
            <a:off x="3582636" y="1916832"/>
            <a:ext cx="4229724" cy="648072"/>
          </a:xfrm>
          <a:prstGeom prst="wedgeRoundRectCallout">
            <a:avLst>
              <a:gd name="adj1" fmla="val 34623"/>
              <a:gd name="adj2" fmla="val 25321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Setenta vezes sete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36DDB0-0527-4579-8092-9E58817E0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9572" r="38340" b="20235"/>
          <a:stretch/>
        </p:blipFill>
        <p:spPr>
          <a:xfrm>
            <a:off x="184530" y="801982"/>
            <a:ext cx="2425360" cy="280831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75F9A3B-98FF-4ADE-9596-29EC3AF7F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047" y="3429000"/>
            <a:ext cx="2968945" cy="3168352"/>
          </a:xfrm>
          <a:prstGeom prst="rect">
            <a:avLst/>
          </a:prstGeom>
        </p:spPr>
      </p:pic>
      <p:sp>
        <p:nvSpPr>
          <p:cNvPr id="9" name="Balão de Fala: Retângulo com Cantos Arredondados 8">
            <a:extLst>
              <a:ext uri="{FF2B5EF4-FFF2-40B4-BE49-F238E27FC236}">
                <a16:creationId xmlns:a16="http://schemas.microsoft.com/office/drawing/2014/main" id="{D6D5E40F-3E22-40A6-A0F2-F8C41A469948}"/>
              </a:ext>
            </a:extLst>
          </p:cNvPr>
          <p:cNvSpPr/>
          <p:nvPr/>
        </p:nvSpPr>
        <p:spPr>
          <a:xfrm>
            <a:off x="3635896" y="1916832"/>
            <a:ext cx="4229724" cy="648072"/>
          </a:xfrm>
          <a:prstGeom prst="wedgeRoundRectCallout">
            <a:avLst>
              <a:gd name="adj1" fmla="val 34623"/>
              <a:gd name="adj2" fmla="val 253210"/>
              <a:gd name="adj3" fmla="val 166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Vou perdoá-lo.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id="{FDD3B72B-0A89-4647-A575-91581CDF4A4B}"/>
              </a:ext>
            </a:extLst>
          </p:cNvPr>
          <p:cNvSpPr/>
          <p:nvPr/>
        </p:nvSpPr>
        <p:spPr>
          <a:xfrm>
            <a:off x="2398508" y="783704"/>
            <a:ext cx="5040560" cy="936104"/>
          </a:xfrm>
          <a:prstGeom prst="wedgeRectCallout">
            <a:avLst>
              <a:gd name="adj1" fmla="val -52120"/>
              <a:gd name="adj2" fmla="val 12762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E o que você deve fazer?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C28409-545A-4251-8329-5E900024EFF0}"/>
              </a:ext>
            </a:extLst>
          </p:cNvPr>
          <p:cNvSpPr/>
          <p:nvPr/>
        </p:nvSpPr>
        <p:spPr>
          <a:xfrm>
            <a:off x="215008" y="5013176"/>
            <a:ext cx="558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A família ficou chocada. 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“O quê? Ele quase matou você!”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protestou o irmão de Edu.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022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99D210-3AE2-4AEC-B944-DF5046322D7D}"/>
              </a:ext>
            </a:extLst>
          </p:cNvPr>
          <p:cNvSpPr/>
          <p:nvPr/>
        </p:nvSpPr>
        <p:spPr>
          <a:xfrm>
            <a:off x="0" y="33575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Dois dias depois, Edu voltou ao trabalho. </a:t>
            </a:r>
            <a:r>
              <a:rPr lang="pt-BR" sz="2400" b="1" dirty="0" err="1">
                <a:solidFill>
                  <a:srgbClr val="FF0000"/>
                </a:solidFill>
              </a:rPr>
              <a:t>Zelindo</a:t>
            </a:r>
            <a:r>
              <a:rPr lang="pt-BR" sz="2400" b="1" dirty="0">
                <a:solidFill>
                  <a:srgbClr val="FF0000"/>
                </a:solidFill>
              </a:rPr>
              <a:t> lhe disse que voltasse para casa e descansasse, mas ele insistiu que estava bem. Não demorou muito, um policial chegou à loja, perguntando se gostaria de prestar queixa contra o agressor. Balançando a cabeça, Edu respondeu: “Já o perdoei.” Entretanto, o policial deteve o agressor, colocou-o na cadeia e, depois de uma semana, o liberou.</a:t>
            </a:r>
          </a:p>
        </p:txBody>
      </p:sp>
      <p:pic>
        <p:nvPicPr>
          <p:cNvPr id="3074" name="Picture 2" descr="https://lh3.googleusercontent.com/-34u8N0NyHCI/T6D0rBW699I/AAAAAAAAFFw/fW77C4j_z44/s640/blogger-image-1513547527.jpg">
            <a:extLst>
              <a:ext uri="{FF2B5EF4-FFF2-40B4-BE49-F238E27FC236}">
                <a16:creationId xmlns:a16="http://schemas.microsoft.com/office/drawing/2014/main" id="{9D144943-61AC-4D62-9A0E-B23C3B9ED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096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0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0525E24-C5AA-4BCF-B010-52D45E2029AA}"/>
              </a:ext>
            </a:extLst>
          </p:cNvPr>
          <p:cNvSpPr/>
          <p:nvPr/>
        </p:nvSpPr>
        <p:spPr>
          <a:xfrm>
            <a:off x="0" y="33575"/>
            <a:ext cx="892899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Em pouco tempo, todos na cidade estavam comentando sobre como Edu tinha perdoado o homem que havia tentado matá-lo. As pessoas ficaram maravilhadas! “Por quê?” Alguém perguntou. “Se fosse comigo, provavelmente eu o mataria” outro comentou. </a:t>
            </a: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endParaRPr lang="pt-BR" sz="2400" b="1" dirty="0">
              <a:solidFill>
                <a:srgbClr val="FF0000"/>
              </a:solidFill>
            </a:endParaRPr>
          </a:p>
          <a:p>
            <a:r>
              <a:rPr lang="pt-BR" sz="2400" b="1" dirty="0" err="1">
                <a:solidFill>
                  <a:srgbClr val="FF0000"/>
                </a:solidFill>
              </a:rPr>
              <a:t>Zelindo</a:t>
            </a:r>
            <a:r>
              <a:rPr lang="pt-BR" sz="2400" b="1" dirty="0">
                <a:solidFill>
                  <a:srgbClr val="FF0000"/>
                </a:solidFill>
              </a:rPr>
              <a:t> espera que as pessoas compreendam que Deus também quer perdoá-las, assim como Edu perdoou o homem que tentou agredi-lo. Edu e a mãe foram batizados, e </a:t>
            </a:r>
            <a:r>
              <a:rPr lang="pt-BR" sz="2400" b="1" dirty="0" err="1">
                <a:solidFill>
                  <a:srgbClr val="FF0000"/>
                </a:solidFill>
              </a:rPr>
              <a:t>Zelindo</a:t>
            </a:r>
            <a:r>
              <a:rPr lang="pt-BR" sz="2400" b="1" dirty="0">
                <a:solidFill>
                  <a:srgbClr val="FF0000"/>
                </a:solidFill>
              </a:rPr>
              <a:t> espera que muitas pessoas sigam o mesmo exemplo.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37EDCC-F6BB-41DA-BE97-A107C4B3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1003"/>
            <a:ext cx="5935521" cy="33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9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756C7F-E3CA-408A-ABB8-8CD1D9E72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20888"/>
            <a:ext cx="7556180" cy="4248277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32DEB78D-B28B-4E1D-9DA1-B2D3CF9549E9}"/>
              </a:ext>
            </a:extLst>
          </p:cNvPr>
          <p:cNvSpPr/>
          <p:nvPr/>
        </p:nvSpPr>
        <p:spPr>
          <a:xfrm>
            <a:off x="179512" y="43061"/>
            <a:ext cx="5832648" cy="2016224"/>
          </a:xfrm>
          <a:prstGeom prst="wedgeEllipseCallout">
            <a:avLst>
              <a:gd name="adj1" fmla="val 23507"/>
              <a:gd name="adj2" fmla="val 1137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“Todos falavam sobre a decisão de Edu de perdoar,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e ninguém entende”.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“É o poder de Deus.”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363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29B22B-7BCC-4109-A5C2-CC80C7EE3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284984"/>
            <a:ext cx="3282043" cy="3502479"/>
          </a:xfrm>
          <a:prstGeom prst="rect">
            <a:avLst/>
          </a:prstGeom>
        </p:spPr>
      </p:pic>
      <p:sp>
        <p:nvSpPr>
          <p:cNvPr id="21506" name="Retângulo 3">
            <a:extLst>
              <a:ext uri="{FF2B5EF4-FFF2-40B4-BE49-F238E27FC236}">
                <a16:creationId xmlns:a16="http://schemas.microsoft.com/office/drawing/2014/main" id="{2902FBF2-0420-4490-A412-9F5674E0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404664"/>
            <a:ext cx="87327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3200" b="1" dirty="0">
                <a:solidFill>
                  <a:srgbClr val="FF0000"/>
                </a:solidFill>
              </a:rPr>
              <a:t>Em 2015, parte da oferta do trimestre ajudou a construir a primeira escola adventista na capital do Timor-Leste, Dili. </a:t>
            </a:r>
            <a:endParaRPr lang="pt-BR" altLang="pt-BR" sz="3200" b="1" dirty="0">
              <a:solidFill>
                <a:srgbClr val="FF0000"/>
              </a:solidFill>
            </a:endParaRPr>
          </a:p>
        </p:txBody>
      </p:sp>
      <p:pic>
        <p:nvPicPr>
          <p:cNvPr id="21507" name="Imagem 2">
            <a:extLst>
              <a:ext uri="{FF2B5EF4-FFF2-40B4-BE49-F238E27FC236}">
                <a16:creationId xmlns:a16="http://schemas.microsoft.com/office/drawing/2014/main" id="{09A13880-3F16-4A2A-B7E2-85EEC7CD1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4094163"/>
            <a:ext cx="270827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2">
            <a:extLst>
              <a:ext uri="{FF2B5EF4-FFF2-40B4-BE49-F238E27FC236}">
                <a16:creationId xmlns:a16="http://schemas.microsoft.com/office/drawing/2014/main" id="{5E02AA79-09F3-4CE5-BC3B-D3163BA71F47}"/>
              </a:ext>
            </a:extLst>
          </p:cNvPr>
          <p:cNvSpPr/>
          <p:nvPr/>
        </p:nvSpPr>
        <p:spPr>
          <a:xfrm>
            <a:off x="2051720" y="2492897"/>
            <a:ext cx="4394323" cy="1263546"/>
          </a:xfrm>
          <a:prstGeom prst="wedgeRectCallout">
            <a:avLst>
              <a:gd name="adj1" fmla="val 60413"/>
              <a:gd name="adj2" fmla="val 16648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Somos muito gratos pelas ofertas missionárias! 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08249EA-7043-49D0-BB8E-2094A81EC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Divisão Pacífico Sul-Asiático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E2A5F65-1E1A-4518-92CB-E647FF53D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7" y="705084"/>
            <a:ext cx="3276327" cy="25078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i="1" dirty="0">
                <a:solidFill>
                  <a:srgbClr val="FF0000"/>
                </a:solidFill>
              </a:rPr>
              <a:t>Timor-Leste</a:t>
            </a:r>
          </a:p>
          <a:p>
            <a:pPr algn="ctr"/>
            <a:r>
              <a:rPr lang="pt-BR" sz="2000" i="1" dirty="0"/>
              <a:t>A </a:t>
            </a:r>
            <a:r>
              <a:rPr lang="pt-BR" sz="2000" b="1" i="1" dirty="0"/>
              <a:t>Ilha de </a:t>
            </a:r>
            <a:r>
              <a:rPr lang="pt-BR" sz="2000" b="1" i="1" dirty="0" err="1"/>
              <a:t>Ataúro</a:t>
            </a:r>
            <a:r>
              <a:rPr lang="pt-BR" sz="2000" i="1" dirty="0"/>
              <a:t> abriga uma variedade marinha tão grande que é possível ver peixes de todos os tamanhos e feitios.</a:t>
            </a:r>
          </a:p>
          <a:p>
            <a:pPr algn="ctr"/>
            <a:r>
              <a:rPr lang="pt-BR" sz="2000" b="1" i="1" dirty="0"/>
              <a:t>Timor-Leste</a:t>
            </a:r>
            <a:r>
              <a:rPr lang="pt-BR" sz="2000" i="1" dirty="0"/>
              <a:t> foi colonizado por Portugal. Lá também </a:t>
            </a:r>
            <a:r>
              <a:rPr lang="pt-BR" sz="2000" b="1" i="1" dirty="0"/>
              <a:t>se fala o português</a:t>
            </a:r>
          </a:p>
          <a:p>
            <a:pPr algn="ctr"/>
            <a:endParaRPr lang="pt-BR" sz="20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Resultado de imagem para Timor leste">
            <a:extLst>
              <a:ext uri="{FF2B5EF4-FFF2-40B4-BE49-F238E27FC236}">
                <a16:creationId xmlns:a16="http://schemas.microsoft.com/office/drawing/2014/main" id="{8458DB45-704E-4E7A-90B0-C834F3C9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28880"/>
            <a:ext cx="4811010" cy="320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Ilha de AtaÃºro Ã© conhecida como oÃ¡sis da biodiversidade">
            <a:extLst>
              <a:ext uri="{FF2B5EF4-FFF2-40B4-BE49-F238E27FC236}">
                <a16:creationId xmlns:a16="http://schemas.microsoft.com/office/drawing/2014/main" id="{51EDA32C-1C03-4AFD-865A-FBAF0EFF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0" y="3148675"/>
            <a:ext cx="5468262" cy="364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nologia essencial sobre a libertaÃ§Ã£o de Timor-Leste">
            <a:extLst>
              <a:ext uri="{FF2B5EF4-FFF2-40B4-BE49-F238E27FC236}">
                <a16:creationId xmlns:a16="http://schemas.microsoft.com/office/drawing/2014/main" id="{7422FE66-F0BE-412E-A340-EA1A81B7D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925" y="4528313"/>
            <a:ext cx="3460716" cy="192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7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8">
            <a:extLst>
              <a:ext uri="{FF2B5EF4-FFF2-40B4-BE49-F238E27FC236}">
                <a16:creationId xmlns:a16="http://schemas.microsoft.com/office/drawing/2014/main" id="{20EAEB87-E4AC-4A59-90B8-685F6442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6" y="722037"/>
            <a:ext cx="2903052" cy="344709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pt-BR" i="1" dirty="0"/>
          </a:p>
          <a:p>
            <a:pPr algn="ctr"/>
            <a:r>
              <a:rPr lang="pt-BR" sz="16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Lagartixa </a:t>
            </a:r>
            <a:r>
              <a:rPr lang="pt-BR" sz="1600" b="1" i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Tokê</a:t>
            </a:r>
            <a:endParaRPr lang="pt-BR" sz="16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pt-BR" sz="16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200" dirty="0">
                <a:latin typeface="Comic Sans MS" panose="030F0702030302020204" pitchFamily="66" charset="0"/>
              </a:rPr>
              <a:t>A </a:t>
            </a:r>
            <a:r>
              <a:rPr lang="es-ES" sz="1200" dirty="0" err="1">
                <a:latin typeface="Comic Sans MS" panose="030F0702030302020204" pitchFamily="66" charset="0"/>
              </a:rPr>
              <a:t>lagartixa</a:t>
            </a:r>
            <a:r>
              <a:rPr lang="es-ES" sz="1200" dirty="0">
                <a:latin typeface="Comic Sans MS" panose="030F0702030302020204" pitchFamily="66" charset="0"/>
              </a:rPr>
              <a:t> </a:t>
            </a:r>
            <a:r>
              <a:rPr lang="es-ES" sz="1200" dirty="0" err="1">
                <a:latin typeface="Comic Sans MS" panose="030F0702030302020204" pitchFamily="66" charset="0"/>
              </a:rPr>
              <a:t>Tokê</a:t>
            </a:r>
            <a:r>
              <a:rPr lang="es-ES" sz="1200" dirty="0">
                <a:latin typeface="Comic Sans MS" panose="030F0702030302020204" pitchFamily="66" charset="0"/>
              </a:rPr>
              <a:t>, é </a:t>
            </a:r>
            <a:r>
              <a:rPr lang="es-ES" sz="1200" dirty="0" err="1">
                <a:latin typeface="Comic Sans MS" panose="030F0702030302020204" pitchFamily="66" charset="0"/>
              </a:rPr>
              <a:t>um</a:t>
            </a:r>
            <a:r>
              <a:rPr lang="es-ES" sz="1200" dirty="0">
                <a:latin typeface="Comic Sans MS" panose="030F0702030302020204" pitchFamily="66" charset="0"/>
              </a:rPr>
              <a:t> dos </a:t>
            </a:r>
            <a:r>
              <a:rPr lang="es-ES" sz="1200" dirty="0" err="1">
                <a:latin typeface="Comic Sans MS" panose="030F0702030302020204" pitchFamily="66" charset="0"/>
              </a:rPr>
              <a:t>animais</a:t>
            </a:r>
            <a:r>
              <a:rPr lang="es-ES" sz="1200" dirty="0">
                <a:latin typeface="Comic Sans MS" panose="030F0702030302020204" pitchFamily="66" charset="0"/>
              </a:rPr>
              <a:t> símbolos do </a:t>
            </a:r>
            <a:r>
              <a:rPr lang="es-ES" sz="1200" b="1" dirty="0">
                <a:latin typeface="Comic Sans MS" panose="030F0702030302020204" pitchFamily="66" charset="0"/>
              </a:rPr>
              <a:t>Timor Leste</a:t>
            </a:r>
            <a:r>
              <a:rPr lang="es-ES" sz="1200" dirty="0">
                <a:latin typeface="Comic Sans MS" panose="030F0702030302020204" pitchFamily="66" charset="0"/>
              </a:rPr>
              <a:t>;</a:t>
            </a:r>
            <a:r>
              <a:rPr lang="es-ES" sz="1200" b="1" dirty="0">
                <a:latin typeface="Comic Sans MS" panose="030F0702030302020204" pitchFamily="66" charset="0"/>
              </a:rPr>
              <a:t> </a:t>
            </a:r>
          </a:p>
          <a:p>
            <a:pPr algn="just"/>
            <a:endParaRPr lang="pt-BR" sz="1200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Os timorenses também o chamam de lagarto cantor, porque faz um som repetitivo que soa exatamente a “</a:t>
            </a:r>
            <a:r>
              <a:rPr lang="pt-BR" sz="1200" dirty="0" err="1">
                <a:latin typeface="Comic Sans MS" panose="030F0702030302020204" pitchFamily="66" charset="0"/>
              </a:rPr>
              <a:t>tóóó-kêêê</a:t>
            </a:r>
            <a:r>
              <a:rPr lang="pt-BR" sz="1200" dirty="0">
                <a:latin typeface="Comic Sans MS" panose="030F0702030302020204" pitchFamily="66" charset="0"/>
              </a:rPr>
              <a:t>”;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pt-BR" sz="1200" dirty="0">
                <a:latin typeface="Comic Sans MS" panose="030F0702030302020204" pitchFamily="66" charset="0"/>
              </a:rPr>
              <a:t>O </a:t>
            </a:r>
            <a:r>
              <a:rPr lang="pt-BR" sz="1200" dirty="0" err="1">
                <a:latin typeface="Comic Sans MS" panose="030F0702030302020204" pitchFamily="66" charset="0"/>
              </a:rPr>
              <a:t>tokê</a:t>
            </a:r>
            <a:r>
              <a:rPr lang="pt-BR" sz="1200" dirty="0">
                <a:latin typeface="Comic Sans MS" panose="030F0702030302020204" pitchFamily="66" charset="0"/>
              </a:rPr>
              <a:t> pode chegar a 30 cm de comprimento, tem hábitos noturnos e é insetívoro.</a:t>
            </a:r>
          </a:p>
          <a:p>
            <a:pPr algn="just"/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1200" dirty="0">
              <a:latin typeface="Comic Sans MS" panose="030F0702030302020204" pitchFamily="66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06CAD4-E0AD-4F09-BDED-B8C285D28CA9}"/>
              </a:ext>
            </a:extLst>
          </p:cNvPr>
          <p:cNvSpPr txBox="1"/>
          <p:nvPr/>
        </p:nvSpPr>
        <p:spPr>
          <a:xfrm>
            <a:off x="6615874" y="2703915"/>
            <a:ext cx="2130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Comic Sans MS" panose="030F0702030302020204" pitchFamily="66" charset="0"/>
              </a:rPr>
              <a:t>Bandeira do Timor Leste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8BBA0ED8-CA9A-4BE6-82A8-A3A3272758EB}"/>
              </a:ext>
            </a:extLst>
          </p:cNvPr>
          <p:cNvSpPr txBox="1">
            <a:spLocks/>
          </p:cNvSpPr>
          <p:nvPr/>
        </p:nvSpPr>
        <p:spPr>
          <a:xfrm>
            <a:off x="15875" y="0"/>
            <a:ext cx="9109075" cy="66675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Divisão do Pacífico Sul-Asiático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853752"/>
            <a:ext cx="2304256" cy="318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3624337" cy="2038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Imagem 10" descr="Resultado de imagem para Tokay Geck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7"/>
            <a:ext cx="3375223" cy="235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288C66-32FB-485B-A0F9-A9DBC11B5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464" y="1373734"/>
            <a:ext cx="2309128" cy="114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22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2">
            <a:extLst>
              <a:ext uri="{FF2B5EF4-FFF2-40B4-BE49-F238E27FC236}">
                <a16:creationId xmlns:a16="http://schemas.microsoft.com/office/drawing/2014/main" id="{F956F84F-AD39-4940-A414-B851CEE6D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981075"/>
            <a:ext cx="903605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As imagens que temos utilizado aqui são sempre imagens tiradas da internet. Procuramos não utilizar imagens que tenham alguma restrição quanto à direitos autorais.</a:t>
            </a:r>
          </a:p>
          <a:p>
            <a:pPr algn="just" eaLnBrk="1" hangingPunct="1">
              <a:spcAft>
                <a:spcPts val="1200"/>
              </a:spcAft>
            </a:pPr>
            <a:r>
              <a:rPr lang="pt-BR" altLang="pt-BR" sz="2400" b="1"/>
              <a:t>Se por acaso estivermos utilizando de maneira indevida alguma imagem, por favor me avise que retirarei imediatamente a imagem deste material.</a:t>
            </a:r>
          </a:p>
        </p:txBody>
      </p:sp>
      <p:sp>
        <p:nvSpPr>
          <p:cNvPr id="28675" name="Retângulo 3">
            <a:extLst>
              <a:ext uri="{FF2B5EF4-FFF2-40B4-BE49-F238E27FC236}">
                <a16:creationId xmlns:a16="http://schemas.microsoft.com/office/drawing/2014/main" id="{4408C65A-75DB-4F25-B749-C55617458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3551238"/>
            <a:ext cx="90360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Neste trimestre contamos com a colaboração de </a:t>
            </a:r>
            <a:r>
              <a:rPr lang="pt-BR" altLang="pt-BR" sz="2400" b="1">
                <a:solidFill>
                  <a:srgbClr val="FF0000"/>
                </a:solidFill>
              </a:rPr>
              <a:t>Eliane Batista </a:t>
            </a:r>
            <a:r>
              <a:rPr lang="pt-BR" altLang="pt-BR" sz="2400" b="1"/>
              <a:t>para a pesquisa dos animais  </a:t>
            </a:r>
          </a:p>
          <a:p>
            <a:pPr eaLnBrk="1" hangingPunct="1"/>
            <a:r>
              <a:rPr lang="pt-BR" altLang="pt-BR" sz="2400" b="1"/>
              <a:t> </a:t>
            </a:r>
          </a:p>
          <a:p>
            <a:pPr eaLnBrk="1" hangingPunct="1"/>
            <a:r>
              <a:rPr lang="pt-BR" altLang="pt-BR" sz="2400" b="1"/>
              <a:t>Qualquer observação sobre este material entre em contato comigo pelo e-mail:</a:t>
            </a:r>
          </a:p>
          <a:p>
            <a:pPr eaLnBrk="1" hangingPunct="1"/>
            <a:r>
              <a:rPr lang="pt-BR" altLang="pt-BR" sz="2400" b="1">
                <a:solidFill>
                  <a:srgbClr val="FF0000"/>
                </a:solidFill>
              </a:rPr>
              <a:t>Ruy Ernesto N Schwantes ( </a:t>
            </a:r>
            <a:r>
              <a:rPr lang="pt-BR" altLang="pt-BR" sz="2400" b="1">
                <a:solidFill>
                  <a:srgbClr val="FF0000"/>
                </a:solidFill>
                <a:hlinkClick r:id="rId2"/>
              </a:rPr>
              <a:t>ruy_ernesto@hotmail.com</a:t>
            </a:r>
            <a:r>
              <a:rPr lang="pt-BR" altLang="pt-BR" sz="2400" b="1">
                <a:solidFill>
                  <a:srgbClr val="FF0000"/>
                </a:solidFill>
              </a:rPr>
              <a:t> 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7">
            <a:extLst>
              <a:ext uri="{FF2B5EF4-FFF2-40B4-BE49-F238E27FC236}">
                <a16:creationId xmlns:a16="http://schemas.microsoft.com/office/drawing/2014/main" id="{D5985D91-27A3-4B5A-ACF6-12E1853D6CC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212850"/>
            <a:ext cx="9043988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24">
            <a:extLst>
              <a:ext uri="{FF2B5EF4-FFF2-40B4-BE49-F238E27FC236}">
                <a16:creationId xmlns:a16="http://schemas.microsoft.com/office/drawing/2014/main" id="{019B365D-DF0A-4358-89BE-1E3DE682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3054350"/>
            <a:ext cx="3862388" cy="3786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Centro de Saúde Vida Melhor, em Lahore, Paquistão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Escola de idiomas Namthip Savan, em Ngoy, Phonsavanah, Laos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Escola Adventista de Missão Internacional, em Korat, Tailândia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Cantro de atividades Vida Essencial, em Battambang, Camboja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Centros de Evangelismo jovem, na península da Malásia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Centro de alfabetização, em Lago Sebu, Filipinas</a:t>
            </a:r>
          </a:p>
          <a:p>
            <a:pPr>
              <a:buFont typeface="Calibri" panose="020F0502020204030204" pitchFamily="34" charset="0"/>
              <a:buAutoNum type="arabicPeriod"/>
            </a:pPr>
            <a:endParaRPr lang="pt-BR" altLang="pt-BR" sz="1200" b="1">
              <a:latin typeface="Arial" panose="020B0604020202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pt-BR" altLang="pt-BR" sz="1200" b="1">
                <a:latin typeface="Arial" panose="020B0604020202020204" pitchFamily="34" charset="0"/>
              </a:rPr>
              <a:t>Onze salas de Escola Sabatina para crianças, em Sarawak, Malásia</a:t>
            </a:r>
          </a:p>
        </p:txBody>
      </p:sp>
      <p:cxnSp>
        <p:nvCxnSpPr>
          <p:cNvPr id="20" name="Conector de seta reta 21">
            <a:extLst>
              <a:ext uri="{FF2B5EF4-FFF2-40B4-BE49-F238E27FC236}">
                <a16:creationId xmlns:a16="http://schemas.microsoft.com/office/drawing/2014/main" id="{504EECE7-DDD3-4031-BE6C-003A0DAC3758}"/>
              </a:ext>
            </a:extLst>
          </p:cNvPr>
          <p:cNvCxnSpPr>
            <a:cxnSpLocks/>
            <a:stCxn id="23" idx="6"/>
          </p:cNvCxnSpPr>
          <p:nvPr/>
        </p:nvCxnSpPr>
        <p:spPr>
          <a:xfrm flipV="1">
            <a:off x="4203700" y="2724150"/>
            <a:ext cx="1016000" cy="12684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9F1CEA15-00AF-40B0-AC20-BC9458163A10}"/>
              </a:ext>
            </a:extLst>
          </p:cNvPr>
          <p:cNvSpPr>
            <a:spLocks noChangeAspect="1"/>
          </p:cNvSpPr>
          <p:nvPr/>
        </p:nvSpPr>
        <p:spPr>
          <a:xfrm>
            <a:off x="3663950" y="4381500"/>
            <a:ext cx="539750" cy="3238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3.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71AF1A8-1CA7-45C5-88C5-73E48C9DDC9F}"/>
              </a:ext>
            </a:extLst>
          </p:cNvPr>
          <p:cNvCxnSpPr>
            <a:cxnSpLocks/>
            <a:stCxn id="28" idx="6"/>
          </p:cNvCxnSpPr>
          <p:nvPr/>
        </p:nvCxnSpPr>
        <p:spPr>
          <a:xfrm flipV="1">
            <a:off x="4203700" y="3429000"/>
            <a:ext cx="892175" cy="160178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71DB56F4-87E2-4B83-9E43-F3777CE54C4E}"/>
              </a:ext>
            </a:extLst>
          </p:cNvPr>
          <p:cNvSpPr>
            <a:spLocks noChangeAspect="1"/>
          </p:cNvSpPr>
          <p:nvPr/>
        </p:nvSpPr>
        <p:spPr>
          <a:xfrm>
            <a:off x="3663950" y="3829050"/>
            <a:ext cx="539750" cy="3254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2.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4D83883B-AA9B-4123-BC45-B13A1EA58B1A}"/>
              </a:ext>
            </a:extLst>
          </p:cNvPr>
          <p:cNvSpPr>
            <a:spLocks noChangeAspect="1"/>
          </p:cNvSpPr>
          <p:nvPr/>
        </p:nvSpPr>
        <p:spPr>
          <a:xfrm>
            <a:off x="3662363" y="3197225"/>
            <a:ext cx="539750" cy="32385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1.</a:t>
            </a:r>
          </a:p>
        </p:txBody>
      </p:sp>
      <p:cxnSp>
        <p:nvCxnSpPr>
          <p:cNvPr id="25" name="Conector de seta reta 21">
            <a:extLst>
              <a:ext uri="{FF2B5EF4-FFF2-40B4-BE49-F238E27FC236}">
                <a16:creationId xmlns:a16="http://schemas.microsoft.com/office/drawing/2014/main" id="{BC603444-3DA8-4249-A099-44B97CDE4C46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2124075" y="1539875"/>
            <a:ext cx="1808163" cy="165735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2" name="Espaço Reservado para Texto 1">
            <a:extLst>
              <a:ext uri="{FF2B5EF4-FFF2-40B4-BE49-F238E27FC236}">
                <a16:creationId xmlns:a16="http://schemas.microsoft.com/office/drawing/2014/main" id="{5665C6CE-29F9-4752-9AD9-8A03ED5C06EE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 bwMode="auto">
          <a:xfrm>
            <a:off x="34925" y="690563"/>
            <a:ext cx="9109075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/>
              <a:t>DIVISÃO DO PACÍFICO SUL - ASIÁTICO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4501962-1F49-4DC9-8095-8D14549BF358}"/>
              </a:ext>
            </a:extLst>
          </p:cNvPr>
          <p:cNvSpPr/>
          <p:nvPr/>
        </p:nvSpPr>
        <p:spPr>
          <a:xfrm>
            <a:off x="34925" y="-123396"/>
            <a:ext cx="9109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DESTINO DAS OFERTAS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7C2C28D9-2AFA-448F-B4EA-1479DCDF73E9}"/>
              </a:ext>
            </a:extLst>
          </p:cNvPr>
          <p:cNvSpPr>
            <a:spLocks noChangeAspect="1"/>
          </p:cNvSpPr>
          <p:nvPr/>
        </p:nvSpPr>
        <p:spPr>
          <a:xfrm>
            <a:off x="3663950" y="4868863"/>
            <a:ext cx="539750" cy="3238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4.</a:t>
            </a:r>
          </a:p>
        </p:txBody>
      </p:sp>
      <p:cxnSp>
        <p:nvCxnSpPr>
          <p:cNvPr id="29" name="Conector de seta reta 21">
            <a:extLst>
              <a:ext uri="{FF2B5EF4-FFF2-40B4-BE49-F238E27FC236}">
                <a16:creationId xmlns:a16="http://schemas.microsoft.com/office/drawing/2014/main" id="{7E6AF85D-6A39-4356-917D-FD8473C4117F}"/>
              </a:ext>
            </a:extLst>
          </p:cNvPr>
          <p:cNvCxnSpPr>
            <a:cxnSpLocks/>
            <a:stCxn id="21" idx="7"/>
          </p:cNvCxnSpPr>
          <p:nvPr/>
        </p:nvCxnSpPr>
        <p:spPr>
          <a:xfrm flipV="1">
            <a:off x="4124325" y="3243263"/>
            <a:ext cx="857250" cy="1185862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>
            <a:extLst>
              <a:ext uri="{FF2B5EF4-FFF2-40B4-BE49-F238E27FC236}">
                <a16:creationId xmlns:a16="http://schemas.microsoft.com/office/drawing/2014/main" id="{28769EBF-8753-43E7-BCF5-11F5114224A8}"/>
              </a:ext>
            </a:extLst>
          </p:cNvPr>
          <p:cNvSpPr>
            <a:spLocks noChangeAspect="1"/>
          </p:cNvSpPr>
          <p:nvPr/>
        </p:nvSpPr>
        <p:spPr>
          <a:xfrm>
            <a:off x="3663950" y="5502275"/>
            <a:ext cx="539750" cy="3238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5.</a:t>
            </a:r>
          </a:p>
        </p:txBody>
      </p:sp>
      <p:cxnSp>
        <p:nvCxnSpPr>
          <p:cNvPr id="31" name="Conector de seta reta 21">
            <a:extLst>
              <a:ext uri="{FF2B5EF4-FFF2-40B4-BE49-F238E27FC236}">
                <a16:creationId xmlns:a16="http://schemas.microsoft.com/office/drawing/2014/main" id="{AFEB8A6D-F675-470B-8475-255A2D7FE32E}"/>
              </a:ext>
            </a:extLst>
          </p:cNvPr>
          <p:cNvCxnSpPr>
            <a:cxnSpLocks/>
            <a:stCxn id="30" idx="6"/>
          </p:cNvCxnSpPr>
          <p:nvPr/>
        </p:nvCxnSpPr>
        <p:spPr>
          <a:xfrm flipV="1">
            <a:off x="4203700" y="4232275"/>
            <a:ext cx="736600" cy="14319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14F775D4-98DE-4CEE-BA02-D5C37B590E49}"/>
              </a:ext>
            </a:extLst>
          </p:cNvPr>
          <p:cNvSpPr>
            <a:spLocks noChangeAspect="1"/>
          </p:cNvSpPr>
          <p:nvPr/>
        </p:nvSpPr>
        <p:spPr>
          <a:xfrm>
            <a:off x="3663950" y="5984875"/>
            <a:ext cx="539750" cy="32385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6.</a:t>
            </a:r>
          </a:p>
        </p:txBody>
      </p:sp>
      <p:cxnSp>
        <p:nvCxnSpPr>
          <p:cNvPr id="33" name="Conector de seta reta 21">
            <a:extLst>
              <a:ext uri="{FF2B5EF4-FFF2-40B4-BE49-F238E27FC236}">
                <a16:creationId xmlns:a16="http://schemas.microsoft.com/office/drawing/2014/main" id="{221607DF-B885-4E34-B4EC-68682DD0C778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4203700" y="4114800"/>
            <a:ext cx="3314700" cy="203200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ipse 39">
            <a:extLst>
              <a:ext uri="{FF2B5EF4-FFF2-40B4-BE49-F238E27FC236}">
                <a16:creationId xmlns:a16="http://schemas.microsoft.com/office/drawing/2014/main" id="{CE4246E8-663F-4C61-AF56-ED3244968280}"/>
              </a:ext>
            </a:extLst>
          </p:cNvPr>
          <p:cNvSpPr>
            <a:spLocks noChangeAspect="1"/>
          </p:cNvSpPr>
          <p:nvPr/>
        </p:nvSpPr>
        <p:spPr>
          <a:xfrm>
            <a:off x="3671888" y="6561138"/>
            <a:ext cx="539750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solidFill>
                  <a:schemeClr val="tx1"/>
                </a:solidFill>
              </a:rPr>
              <a:t>7.</a:t>
            </a:r>
          </a:p>
        </p:txBody>
      </p:sp>
      <p:cxnSp>
        <p:nvCxnSpPr>
          <p:cNvPr id="41" name="Conector de seta reta 21">
            <a:extLst>
              <a:ext uri="{FF2B5EF4-FFF2-40B4-BE49-F238E27FC236}">
                <a16:creationId xmlns:a16="http://schemas.microsoft.com/office/drawing/2014/main" id="{52F48D7F-3ED9-4173-98D5-D90A3AABF787}"/>
              </a:ext>
            </a:extLst>
          </p:cNvPr>
          <p:cNvCxnSpPr>
            <a:cxnSpLocks/>
            <a:stCxn id="40" idx="6"/>
          </p:cNvCxnSpPr>
          <p:nvPr/>
        </p:nvCxnSpPr>
        <p:spPr>
          <a:xfrm flipV="1">
            <a:off x="4211638" y="4506913"/>
            <a:ext cx="2016125" cy="221615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F1A289C-B405-4FD4-A79F-C5973B815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80" y="1645103"/>
            <a:ext cx="5257800" cy="3567793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A8EED5-2B87-4335-91B0-C9FC05C799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875" y="0"/>
            <a:ext cx="9109075" cy="666750"/>
          </a:xfrm>
        </p:spPr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</a:rPr>
              <a:t>Missões – 10 de novembro</a:t>
            </a:r>
            <a:endParaRPr lang="pt-BR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5824" y="836712"/>
            <a:ext cx="9109075" cy="785818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40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Isto é Incrível</a:t>
            </a:r>
          </a:p>
        </p:txBody>
      </p:sp>
      <p:sp>
        <p:nvSpPr>
          <p:cNvPr id="14" name="CaixaDeTexto 2">
            <a:extLst>
              <a:ext uri="{FF2B5EF4-FFF2-40B4-BE49-F238E27FC236}">
                <a16:creationId xmlns:a16="http://schemas.microsoft.com/office/drawing/2014/main" id="{2190C86D-4B96-4081-955A-B819167D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994" y="6261264"/>
            <a:ext cx="20300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400" b="1" dirty="0"/>
              <a:t>Timor-Leste</a:t>
            </a:r>
            <a:endParaRPr lang="pt-BR" altLang="pt-BR" sz="2400" b="1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95D77E26-ED9C-4486-AC20-B5F2367CB16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716016" y="4509120"/>
            <a:ext cx="3240360" cy="19829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C15FBA33-30D5-4ED0-8414-10BF7AD8C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2" y="5522908"/>
            <a:ext cx="1801678" cy="12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4189EF-17F8-4CF2-BDDE-F7B8C102FF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38" y="1638794"/>
            <a:ext cx="3282043" cy="3502479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EBB0A85-89B1-4052-889F-43E70BC6B7B3}"/>
              </a:ext>
            </a:extLst>
          </p:cNvPr>
          <p:cNvSpPr/>
          <p:nvPr/>
        </p:nvSpPr>
        <p:spPr>
          <a:xfrm>
            <a:off x="193238" y="5166472"/>
            <a:ext cx="3282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Edu </a:t>
            </a:r>
            <a:r>
              <a:rPr lang="pt-BR" b="1" dirty="0" err="1"/>
              <a:t>Wachumura</a:t>
            </a:r>
            <a:r>
              <a:rPr lang="pt-BR" b="1" dirty="0"/>
              <a:t>, 28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821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tângulo 3">
            <a:extLst>
              <a:ext uri="{FF2B5EF4-FFF2-40B4-BE49-F238E27FC236}">
                <a16:creationId xmlns:a16="http://schemas.microsoft.com/office/drawing/2014/main" id="{986F10F4-D4F2-4F82-9B15-CE3D94D5B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8" y="115888"/>
            <a:ext cx="27683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Um homem embriagado cambaleava em uma loja na cidade de </a:t>
            </a:r>
            <a:r>
              <a:rPr lang="pt-BR" sz="2400" b="1" dirty="0" err="1">
                <a:solidFill>
                  <a:srgbClr val="FF0000"/>
                </a:solidFill>
              </a:rPr>
              <a:t>Lospalos</a:t>
            </a:r>
            <a:r>
              <a:rPr lang="pt-BR" sz="2400" b="1" dirty="0">
                <a:solidFill>
                  <a:srgbClr val="FF0000"/>
                </a:solidFill>
              </a:rPr>
              <a:t>, no Timor-Leste.</a:t>
            </a:r>
            <a:endParaRPr lang="pt-BR" altLang="pt-BR" sz="2400" b="1" dirty="0">
              <a:solidFill>
                <a:srgbClr val="FF0000"/>
              </a:solidFill>
            </a:endParaRPr>
          </a:p>
        </p:txBody>
      </p:sp>
      <p:pic>
        <p:nvPicPr>
          <p:cNvPr id="11275" name="Picture 11" descr="Mapa sudeste Asia">
            <a:extLst>
              <a:ext uri="{FF2B5EF4-FFF2-40B4-BE49-F238E27FC236}">
                <a16:creationId xmlns:a16="http://schemas.microsoft.com/office/drawing/2014/main" id="{D0737696-0306-4DC4-9ED8-79C2A9D3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11" y="506823"/>
            <a:ext cx="6025285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3CAEA6E-EEDD-4BD3-8C21-A150E085B6A3}"/>
              </a:ext>
            </a:extLst>
          </p:cNvPr>
          <p:cNvSpPr/>
          <p:nvPr/>
        </p:nvSpPr>
        <p:spPr>
          <a:xfrm>
            <a:off x="6588224" y="5373216"/>
            <a:ext cx="1080120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DB99BD23-D6E8-4C35-B925-B992A8C6375B}"/>
              </a:ext>
            </a:extLst>
          </p:cNvPr>
          <p:cNvCxnSpPr>
            <a:cxnSpLocks/>
          </p:cNvCxnSpPr>
          <p:nvPr/>
        </p:nvCxnSpPr>
        <p:spPr>
          <a:xfrm>
            <a:off x="242888" y="2398123"/>
            <a:ext cx="1664816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781E470-F203-42A4-997E-80EF91EAE95C}"/>
              </a:ext>
            </a:extLst>
          </p:cNvPr>
          <p:cNvCxnSpPr>
            <a:cxnSpLocks/>
          </p:cNvCxnSpPr>
          <p:nvPr/>
        </p:nvCxnSpPr>
        <p:spPr>
          <a:xfrm>
            <a:off x="1907704" y="2398123"/>
            <a:ext cx="4680520" cy="2975093"/>
          </a:xfrm>
          <a:prstGeom prst="line">
            <a:avLst/>
          </a:prstGeom>
          <a:ln w="34925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3">
            <a:extLst>
              <a:ext uri="{FF2B5EF4-FFF2-40B4-BE49-F238E27FC236}">
                <a16:creationId xmlns:a16="http://schemas.microsoft.com/office/drawing/2014/main" id="{695257EE-491E-4916-8429-30241BE8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5888"/>
            <a:ext cx="905237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sz="2400" b="1" dirty="0">
                <a:solidFill>
                  <a:srgbClr val="FF0000"/>
                </a:solidFill>
              </a:rPr>
              <a:t>Ele praguejava e dizia coisas grosseiras sobre Edu </a:t>
            </a:r>
            <a:r>
              <a:rPr lang="pt-BR" sz="2400" b="1" dirty="0" err="1">
                <a:solidFill>
                  <a:srgbClr val="FF0000"/>
                </a:solidFill>
              </a:rPr>
              <a:t>Wachumura</a:t>
            </a:r>
            <a:r>
              <a:rPr lang="pt-BR" sz="2400" b="1" dirty="0">
                <a:solidFill>
                  <a:srgbClr val="FF0000"/>
                </a:solidFill>
              </a:rPr>
              <a:t>, 28 anos, vendedor e caixa da loja. O homem também zombava da igreja adventista. Edu, calmo e despretensioso, não gostava das palavras do homem e gentilmente, o repreendia. O homem ficou ainda mais irritado e ameaçou matá-lo; porém, recuou ao ver os outros clientes na loja.</a:t>
            </a:r>
          </a:p>
        </p:txBody>
      </p:sp>
      <p:pic>
        <p:nvPicPr>
          <p:cNvPr id="1026" name="Picture 2" descr="Edu Wachumura, 28 anos">
            <a:extLst>
              <a:ext uri="{FF2B5EF4-FFF2-40B4-BE49-F238E27FC236}">
                <a16:creationId xmlns:a16="http://schemas.microsoft.com/office/drawing/2014/main" id="{A8EB2368-1F26-476C-8694-5F1505D9B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201"/>
          <a:stretch/>
        </p:blipFill>
        <p:spPr bwMode="auto">
          <a:xfrm>
            <a:off x="1244469" y="2242930"/>
            <a:ext cx="691276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DC4DCB8-C56A-4206-B5E1-E3E40CBABE3A}"/>
              </a:ext>
            </a:extLst>
          </p:cNvPr>
          <p:cNvSpPr/>
          <p:nvPr/>
        </p:nvSpPr>
        <p:spPr>
          <a:xfrm>
            <a:off x="1244470" y="6093296"/>
            <a:ext cx="3831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FFFF00"/>
                </a:solidFill>
              </a:rPr>
              <a:t>Edu </a:t>
            </a:r>
            <a:r>
              <a:rPr lang="pt-BR" sz="3600" b="1" dirty="0" err="1">
                <a:solidFill>
                  <a:srgbClr val="FFFF00"/>
                </a:solidFill>
              </a:rPr>
              <a:t>Wachumura</a:t>
            </a:r>
            <a:endParaRPr lang="pt-BR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C89770F-D5B8-44D7-B3D7-9728F4BE485E}"/>
              </a:ext>
            </a:extLst>
          </p:cNvPr>
          <p:cNvSpPr/>
          <p:nvPr/>
        </p:nvSpPr>
        <p:spPr>
          <a:xfrm>
            <a:off x="0" y="0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“Vou matar você hoje à noite”, ele resmungou enquanto saía da loja. Naquela noite, Edu ouviu uma batida na porta dos fundos da loja. Foi até lá, viu que estava trancada e acorrentada, e olhou pelo visor para descobrir quem estava do lado de fora. Naquele momento, uma lança atravessou o visor. Numa fração de segundos, Edu ergueu o braço, desviando o curso da lança, cuja ponta cortou seu nariz.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3759053-EB6F-4A62-8A78-9F0123AF5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17501"/>
            <a:ext cx="4146139" cy="4424611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DD8BF089-06D5-4A65-BA09-44C31FD7E203}"/>
              </a:ext>
            </a:extLst>
          </p:cNvPr>
          <p:cNvSpPr/>
          <p:nvPr/>
        </p:nvSpPr>
        <p:spPr>
          <a:xfrm>
            <a:off x="4860032" y="3933056"/>
            <a:ext cx="504056" cy="864096"/>
          </a:xfrm>
          <a:prstGeom prst="ellipse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0C1E057F-8FF4-4D7C-996D-166378DDD0DF}"/>
              </a:ext>
            </a:extLst>
          </p:cNvPr>
          <p:cNvCxnSpPr>
            <a:cxnSpLocks/>
          </p:cNvCxnSpPr>
          <p:nvPr/>
        </p:nvCxnSpPr>
        <p:spPr>
          <a:xfrm>
            <a:off x="5868144" y="2204864"/>
            <a:ext cx="2088232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B72EF99-63A4-42BE-A1A3-D182150417AF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5290271" y="2204864"/>
            <a:ext cx="2666106" cy="1854736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8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B889F9B-7297-4B53-AA86-F26B3BF0B029}"/>
              </a:ext>
            </a:extLst>
          </p:cNvPr>
          <p:cNvSpPr/>
          <p:nvPr/>
        </p:nvSpPr>
        <p:spPr>
          <a:xfrm>
            <a:off x="0" y="0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O dono da loja, um adventista chamado </a:t>
            </a:r>
            <a:r>
              <a:rPr lang="pt-BR" sz="2400" b="1" dirty="0" err="1">
                <a:solidFill>
                  <a:srgbClr val="FF0000"/>
                </a:solidFill>
              </a:rPr>
              <a:t>Zelindo</a:t>
            </a:r>
            <a:r>
              <a:rPr lang="pt-BR" sz="2400" b="1" dirty="0">
                <a:solidFill>
                  <a:srgbClr val="FF0000"/>
                </a:solidFill>
              </a:rPr>
              <a:t>, encontrou Edu no hospital pouco tempo depois. Familiares já estavam em pé junto à cama em que Edu se recuperava, discutindo acaloradamente como iriam matar o homem que havia arremessado a lança pela porta, o mesmo que o tinha ameaçado no início daquele dia.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0E7B23B-B4A0-4784-9EE4-121A9444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2132856"/>
            <a:ext cx="8028384" cy="45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3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047F3DC-7733-4906-BD2A-CA4D068AA525}"/>
              </a:ext>
            </a:extLst>
          </p:cNvPr>
          <p:cNvSpPr/>
          <p:nvPr/>
        </p:nvSpPr>
        <p:spPr>
          <a:xfrm>
            <a:off x="107504" y="188640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err="1">
                <a:solidFill>
                  <a:srgbClr val="FF0000"/>
                </a:solidFill>
              </a:rPr>
              <a:t>Zelindo</a:t>
            </a:r>
            <a:r>
              <a:rPr lang="pt-BR" sz="2800" b="1" dirty="0">
                <a:solidFill>
                  <a:srgbClr val="FF0000"/>
                </a:solidFill>
              </a:rPr>
              <a:t> não gostou de como a família estava reagindo e pensou consigo mesmo: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9663BB-8E70-4153-9F6F-89E1AC5FD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9572" r="38340" b="20235"/>
          <a:stretch/>
        </p:blipFill>
        <p:spPr>
          <a:xfrm>
            <a:off x="238673" y="2924944"/>
            <a:ext cx="3240360" cy="3751996"/>
          </a:xfrm>
          <a:prstGeom prst="rect">
            <a:avLst/>
          </a:prstGeom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id="{27DC8DEF-F00A-4498-B95F-288489C1FF62}"/>
              </a:ext>
            </a:extLst>
          </p:cNvPr>
          <p:cNvSpPr/>
          <p:nvPr/>
        </p:nvSpPr>
        <p:spPr>
          <a:xfrm>
            <a:off x="2555776" y="723422"/>
            <a:ext cx="6588224" cy="3312368"/>
          </a:xfrm>
          <a:prstGeom prst="cloudCallout">
            <a:avLst>
              <a:gd name="adj1" fmla="val -49853"/>
              <a:gd name="adj2" fmla="val 5129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325C43B-7877-4115-AED3-F10383FFC8EB}"/>
              </a:ext>
            </a:extLst>
          </p:cNvPr>
          <p:cNvSpPr/>
          <p:nvPr/>
        </p:nvSpPr>
        <p:spPr>
          <a:xfrm>
            <a:off x="3275856" y="1551407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Será que vou assistir a estas pessoas se matarem? 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Não! 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Devo fazer algo para impedi-las.</a:t>
            </a:r>
          </a:p>
        </p:txBody>
      </p:sp>
    </p:spTree>
    <p:extLst>
      <p:ext uri="{BB962C8B-B14F-4D97-AF65-F5344CB8AC3E}">
        <p14:creationId xmlns:p14="http://schemas.microsoft.com/office/powerpoint/2010/main" val="347776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047F3DC-7733-4906-BD2A-CA4D068AA525}"/>
              </a:ext>
            </a:extLst>
          </p:cNvPr>
          <p:cNvSpPr/>
          <p:nvPr/>
        </p:nvSpPr>
        <p:spPr>
          <a:xfrm>
            <a:off x="0" y="0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Virando-se para Edu, disse: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9663BB-8E70-4153-9F6F-89E1AC5FDB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77" t="9572" r="38340" b="20235"/>
          <a:stretch/>
        </p:blipFill>
        <p:spPr>
          <a:xfrm>
            <a:off x="167611" y="495197"/>
            <a:ext cx="2736304" cy="3168352"/>
          </a:xfrm>
          <a:prstGeom prst="rect">
            <a:avLst/>
          </a:prstGeom>
        </p:spPr>
      </p:pic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id="{448A8E50-1949-4FE3-9E85-B3966AB8712E}"/>
              </a:ext>
            </a:extLst>
          </p:cNvPr>
          <p:cNvSpPr/>
          <p:nvPr/>
        </p:nvSpPr>
        <p:spPr>
          <a:xfrm>
            <a:off x="3684205" y="42684"/>
            <a:ext cx="5292184" cy="1296144"/>
          </a:xfrm>
          <a:prstGeom prst="wedgeRectCallout">
            <a:avLst>
              <a:gd name="adj1" fmla="val -76341"/>
              <a:gd name="adj2" fmla="val 9624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chemeClr val="bg1"/>
                </a:solidFill>
              </a:rPr>
              <a:t>“Quero lhe perguntar uma coisa: Quantas vezes Jesus diz que devemos perdoar nosso irmão?”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BA2C54C-3720-4E83-9B0C-CF1F157402E8}"/>
              </a:ext>
            </a:extLst>
          </p:cNvPr>
          <p:cNvSpPr/>
          <p:nvPr/>
        </p:nvSpPr>
        <p:spPr>
          <a:xfrm>
            <a:off x="2903915" y="1765780"/>
            <a:ext cx="62400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Edu sabia a resposta. Como parte do emprego, ele participava do grupo de estudos bíblicos de </a:t>
            </a:r>
            <a:r>
              <a:rPr lang="pt-BR" sz="2400" b="1" dirty="0" err="1">
                <a:solidFill>
                  <a:srgbClr val="FF0000"/>
                </a:solidFill>
              </a:rPr>
              <a:t>Zelindo</a:t>
            </a:r>
            <a:r>
              <a:rPr lang="pt-BR" sz="2400" b="1" dirty="0">
                <a:solidFill>
                  <a:srgbClr val="FF0000"/>
                </a:solidFill>
              </a:rPr>
              <a:t>. Ele se lembrou de ter ouvido Mateus 18:21, 22</a:t>
            </a:r>
          </a:p>
        </p:txBody>
      </p:sp>
      <p:pic>
        <p:nvPicPr>
          <p:cNvPr id="2050" name="Picture 2" descr="Resultado de imagem para bÃ­blia">
            <a:extLst>
              <a:ext uri="{FF2B5EF4-FFF2-40B4-BE49-F238E27FC236}">
                <a16:creationId xmlns:a16="http://schemas.microsoft.com/office/drawing/2014/main" id="{2C7593D8-7D72-4797-A0AB-C6EE0F69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14" y="4365104"/>
            <a:ext cx="4178796" cy="235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5CF752EB-539D-4D87-AE00-CB4E168FBAE5}"/>
              </a:ext>
            </a:extLst>
          </p:cNvPr>
          <p:cNvSpPr/>
          <p:nvPr/>
        </p:nvSpPr>
        <p:spPr>
          <a:xfrm>
            <a:off x="167611" y="3762393"/>
            <a:ext cx="4404389" cy="3052924"/>
          </a:xfrm>
          <a:prstGeom prst="wedgeRoundRectCallout">
            <a:avLst>
              <a:gd name="adj1" fmla="val 80047"/>
              <a:gd name="adj2" fmla="val -394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36C0C3A-0824-4EAD-9307-DB048A2CAD53}"/>
              </a:ext>
            </a:extLst>
          </p:cNvPr>
          <p:cNvSpPr/>
          <p:nvPr/>
        </p:nvSpPr>
        <p:spPr>
          <a:xfrm>
            <a:off x="271636" y="3933056"/>
            <a:ext cx="433376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“Então Pedro aproximou-se de Jesus e perguntou: ‘Senhor, quantas vezes deverei perdoar a meu irmão quando ele pecar contra mim? Até sete vezes?’ Jesus respondeu: ‘Eu lhe digo: não até sete, mas até setenta vezes sete.’”</a:t>
            </a:r>
          </a:p>
        </p:txBody>
      </p:sp>
    </p:spTree>
    <p:extLst>
      <p:ext uri="{BB962C8B-B14F-4D97-AF65-F5344CB8AC3E}">
        <p14:creationId xmlns:p14="http://schemas.microsoft.com/office/powerpoint/2010/main" val="3848541888"/>
      </p:ext>
    </p:extLst>
  </p:cSld>
  <p:clrMapOvr>
    <a:masterClrMapping/>
  </p:clrMapOvr>
</p:sld>
</file>

<file path=ppt/theme/theme1.xml><?xml version="1.0" encoding="utf-8"?>
<a:theme xmlns:a="http://schemas.openxmlformats.org/drawingml/2006/main" name="Verde SERVIÇ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17627</TotalTime>
  <Words>932</Words>
  <Application>Microsoft Office PowerPoint</Application>
  <PresentationFormat>Apresentação na tela (4:3)</PresentationFormat>
  <Paragraphs>91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Wingdings</vt:lpstr>
      <vt:lpstr>Verde SERVIÇO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Uso 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Ruy Schwantes</dc:creator>
  <cp:lastModifiedBy>Ruy Ernesto Nobrega Schwantes</cp:lastModifiedBy>
  <cp:revision>1007</cp:revision>
  <dcterms:created xsi:type="dcterms:W3CDTF">2014-12-27T17:37:04Z</dcterms:created>
  <dcterms:modified xsi:type="dcterms:W3CDTF">2018-11-04T17:38:38Z</dcterms:modified>
</cp:coreProperties>
</file>