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6" r:id="rId5"/>
    <p:sldId id="282" r:id="rId6"/>
    <p:sldId id="291" r:id="rId7"/>
    <p:sldId id="292" r:id="rId8"/>
    <p:sldId id="267" r:id="rId9"/>
    <p:sldId id="293" r:id="rId10"/>
    <p:sldId id="286" r:id="rId11"/>
    <p:sldId id="294" r:id="rId12"/>
    <p:sldId id="296" r:id="rId13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1C0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26" y="-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26/09/2017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26/09/2017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26/09/2017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26/09/2017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26/09/2017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26/09/2017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00F97-2C14-4E56-B2E4-7153ACDE3F5F}" type="datetimeFigureOut">
              <a:rPr lang="pt-BR" smtClean="0"/>
              <a:pPr/>
              <a:t>26/09/2017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79912" y="841276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Quando estamos apaixonados, fazemos tudo por amor.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076056" y="265212"/>
            <a:ext cx="31683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Quanto mais amarmos o Noivo, mais nos tornaremos como Ele.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93204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Você quer hoje dizer ao Noivo que é inteiramente </a:t>
            </a:r>
            <a:r>
              <a:rPr lang="pt-BR" sz="3200" b="1" dirty="0" err="1" smtClean="0"/>
              <a:t>dEle</a:t>
            </a:r>
            <a:r>
              <a:rPr lang="pt-BR" sz="3200" b="1" dirty="0" smtClean="0"/>
              <a:t>?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93204"/>
            <a:ext cx="6912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Jesus não pede uma religião moderada, morna ou acomodada. Ele pede uma fé viva e extrema, um amor intenso e ansioso para o encontro com Ele.</a:t>
            </a:r>
            <a:endParaRPr lang="pt-BR" sz="32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77738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COMO A NOIVA SE RELACIONA COM JESUS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71600" y="553244"/>
            <a:ext cx="712879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Orando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1600" y="1369139"/>
            <a:ext cx="7128792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Orando e trabalhando para salvar outros 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13484"/>
            <a:ext cx="712879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Estudando a Bíblia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71600" y="3505572"/>
            <a:ext cx="712879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Memorizando a Bíblia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71600" y="553244"/>
            <a:ext cx="712879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Controlando seus pensamentos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1600" y="1369139"/>
            <a:ext cx="7128792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Vivendo constantemente com o senso da presença de Deus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13484"/>
            <a:ext cx="712879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Contemplando a Cristo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77738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COMO A NOIVA VIVE</a:t>
            </a:r>
          </a:p>
          <a:p>
            <a:pPr algn="ctr"/>
            <a:r>
              <a:rPr lang="pt-BR" sz="40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NO DIA-A-DIA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843808" y="553244"/>
            <a:ext cx="5256584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Usando seus dons para falar de Jesus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43808" y="1849388"/>
            <a:ext cx="5256584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Usando seus recursos para pregar o evangelho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43808" y="3145532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Cuidando do seu corpo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43808" y="4000917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Divertindo-se de modo sadio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843808" y="553244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Cuidando do que assiste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43808" y="1345332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Cantando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43808" y="2137420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Buscando ambientes naturais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133</Words>
  <Application>Microsoft Office PowerPoint</Application>
  <PresentationFormat>Apresentação na tela (16:10)</PresentationFormat>
  <Paragraphs>21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Alana</dc:creator>
  <cp:lastModifiedBy>Alana</cp:lastModifiedBy>
  <cp:revision>57</cp:revision>
  <dcterms:created xsi:type="dcterms:W3CDTF">2017-08-21T18:32:43Z</dcterms:created>
  <dcterms:modified xsi:type="dcterms:W3CDTF">2017-09-26T18:03:50Z</dcterms:modified>
</cp:coreProperties>
</file>