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65" r:id="rId8"/>
    <p:sldId id="290" r:id="rId9"/>
    <p:sldId id="291" r:id="rId10"/>
    <p:sldId id="277" r:id="rId11"/>
    <p:sldId id="279" r:id="rId12"/>
    <p:sldId id="292" r:id="rId13"/>
    <p:sldId id="293" r:id="rId14"/>
    <p:sldId id="283" r:id="rId15"/>
    <p:sldId id="285" r:id="rId16"/>
    <p:sldId id="294" r:id="rId17"/>
    <p:sldId id="286" r:id="rId18"/>
    <p:sldId id="295" r:id="rId19"/>
    <p:sldId id="296" r:id="rId20"/>
    <p:sldId id="287" r:id="rId21"/>
    <p:sldId id="288" r:id="rId22"/>
    <p:sldId id="289" r:id="rId23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467A"/>
    <a:srgbClr val="26B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409228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132503"/>
            <a:ext cx="4305791" cy="0"/>
          </a:xfrm>
          <a:prstGeom prst="line">
            <a:avLst/>
          </a:prstGeom>
          <a:ln w="57150">
            <a:solidFill>
              <a:srgbClr val="AF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era a Terra quando saiu das mãos do Criador? (Gênesis 1:31)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13559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42362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3843" y="3836221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79768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Deus viu tudo o que havia feito, e tudo havia ficado muito bom. Passaram-se a tarde e a ma­nhã; esse foi o sexto dia.</a:t>
            </a:r>
          </a:p>
        </p:txBody>
      </p:sp>
    </p:spTree>
    <p:extLst>
      <p:ext uri="{BB962C8B-B14F-4D97-AF65-F5344CB8AC3E}">
        <p14:creationId xmlns:p14="http://schemas.microsoft.com/office/powerpoint/2010/main" val="8081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ela ficou depois do pecado? (Gênesis 3:16-19)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0151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8954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331640" y="357758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3843" y="3836221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63611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À mulher, ele declarou</a:t>
            </a:r>
            <a:r>
              <a:rPr lang="pt-BR" sz="2000" b="1" dirty="0" smtClean="0">
                <a:solidFill>
                  <a:srgbClr val="C00000"/>
                </a:solidFill>
              </a:rPr>
              <a:t>: "</a:t>
            </a:r>
            <a:r>
              <a:rPr lang="pt-BR" sz="2000" b="1" dirty="0">
                <a:solidFill>
                  <a:srgbClr val="C00000"/>
                </a:solidFill>
              </a:rPr>
              <a:t>Multiplicarei grandemente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o seu sofrimento na </a:t>
            </a:r>
            <a:r>
              <a:rPr lang="pt-BR" sz="2000" b="1" dirty="0" smtClean="0">
                <a:solidFill>
                  <a:srgbClr val="C00000"/>
                </a:solidFill>
              </a:rPr>
              <a:t>gravidez; com </a:t>
            </a:r>
            <a:r>
              <a:rPr lang="pt-BR" sz="2000" b="1" dirty="0">
                <a:solidFill>
                  <a:srgbClr val="C00000"/>
                </a:solidFill>
              </a:rPr>
              <a:t>sofrimento você dará à luz </a:t>
            </a:r>
            <a:r>
              <a:rPr lang="pt-BR" sz="2000" b="1" dirty="0" smtClean="0">
                <a:solidFill>
                  <a:srgbClr val="C00000"/>
                </a:solidFill>
              </a:rPr>
              <a:t>filhos. Seu </a:t>
            </a:r>
            <a:r>
              <a:rPr lang="pt-BR" sz="2000" b="1" dirty="0">
                <a:solidFill>
                  <a:srgbClr val="C00000"/>
                </a:solidFill>
              </a:rPr>
              <a:t>desejo será para o seu marido,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e ele a dominará".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87690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6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outras </a:t>
            </a:r>
            <a:r>
              <a:rPr lang="pt-B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conseqüência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trouxe o pecado? (Romanos 6:23)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6358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351615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3843" y="3836221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72567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Pois o salário do pecado é a morte, mas o dom gratuito de Deus é a vida eterna em Cristo Jesus, nosso Senhor.</a:t>
            </a:r>
          </a:p>
        </p:txBody>
      </p:sp>
    </p:spTree>
    <p:extLst>
      <p:ext uri="{BB962C8B-B14F-4D97-AF65-F5344CB8AC3E}">
        <p14:creationId xmlns:p14="http://schemas.microsoft.com/office/powerpoint/2010/main" val="36692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30924" y="1057300"/>
            <a:ext cx="3751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 primeiro pecado consistiu na desobediência a Deus que aconteceu quando Adão e Eva estavam longe um do outro (Gênesis 3:1). O distanciamento do casal também provocou acusações (Gênesis 3:12). Quanto mais próximos um do outro melhor o casal saberá lidar com as dificuldades.</a:t>
            </a:r>
          </a:p>
        </p:txBody>
      </p:sp>
    </p:spTree>
    <p:extLst>
      <p:ext uri="{BB962C8B-B14F-4D97-AF65-F5344CB8AC3E}">
        <p14:creationId xmlns:p14="http://schemas.microsoft.com/office/powerpoint/2010/main" val="40281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01316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era preciso para restaurar o desequilíbrio gerado pelo pecado? (Mateus 26:28)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14553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43356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3843" y="3836221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78549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Isto é o meu sangue da aliança, que é derramado em favor de muitos, para perdão de pecados.</a:t>
            </a:r>
          </a:p>
        </p:txBody>
      </p:sp>
    </p:spTree>
    <p:extLst>
      <p:ext uri="{BB962C8B-B14F-4D97-AF65-F5344CB8AC3E}">
        <p14:creationId xmlns:p14="http://schemas.microsoft.com/office/powerpoint/2010/main" val="35639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05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podemos fazer pelos outros? (Lucas 6:37)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14553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43356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3843" y="3836221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78549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"Não julguem e vocês não serão julgados. Não condenem e não serão condenados. Perdoem e serão perdoados.</a:t>
            </a:r>
          </a:p>
        </p:txBody>
      </p:sp>
    </p:spTree>
    <p:extLst>
      <p:ext uri="{BB962C8B-B14F-4D97-AF65-F5344CB8AC3E}">
        <p14:creationId xmlns:p14="http://schemas.microsoft.com/office/powerpoint/2010/main" val="9874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56135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Ao perdoar os outros experimentamos a liberdade do perdão divino em nossas vidas.</a:t>
            </a:r>
          </a:p>
        </p:txBody>
      </p:sp>
    </p:spTree>
    <p:extLst>
      <p:ext uri="{BB962C8B-B14F-4D97-AF65-F5344CB8AC3E}">
        <p14:creationId xmlns:p14="http://schemas.microsoft.com/office/powerpoint/2010/main" val="29560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06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vez perdoados como deve ser a nossa vida? (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Coríntios 5:17)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14553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43356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3843" y="3836221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78549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Assim que, se alguém está em Cristo, nova criatura é; as coisas velhas já passaram; eis que tudo se fez novo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1489348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 culpa é extremamente destrutiva. Precisamos do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auto-perdão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em nossas vidas. Em Cristo temos a oportunidade de um recomeço!</a:t>
            </a:r>
          </a:p>
        </p:txBody>
      </p:sp>
    </p:spTree>
    <p:extLst>
      <p:ext uri="{BB962C8B-B14F-4D97-AF65-F5344CB8AC3E}">
        <p14:creationId xmlns:p14="http://schemas.microsoft.com/office/powerpoint/2010/main" val="25258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AF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187624" y="1906875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“Nós mesmos devemos tudo à livre graça de Deus. A graça do concerto é que prescreveu nossa adoção. A graça do Salvador efetua nossa redenção, regeneração e exaltação a </a:t>
            </a:r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co-herdeiros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de Cristo. Que esta graça seja revelada a outros.” </a:t>
            </a:r>
            <a:endParaRPr lang="pt-B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Parábolas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 Jesus, 250.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353444"/>
            <a:ext cx="6413105" cy="1872208"/>
          </a:xfrm>
          <a:prstGeom prst="roundRect">
            <a:avLst/>
          </a:prstGeom>
          <a:solidFill>
            <a:srgbClr val="AF467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AF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512924" y="2497460"/>
            <a:ext cx="6197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Quero viver a liberdade do perdão de Cristo em minha vida. Desejo oferecer este perdão à minha família e a alguém que me machucou.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Quero receber perdão de Jesus em minha vida.</a:t>
            </a: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98529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Muitos de nós vivemos mágoas profundas que nos aprisionam e parecem que não têm solução. Precisamos de liberdade, mas onde encontrá-la?</a:t>
            </a: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265212"/>
            <a:ext cx="59385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985292"/>
            <a:ext cx="5457919" cy="0"/>
          </a:xfrm>
          <a:prstGeom prst="line">
            <a:avLst/>
          </a:prstGeom>
          <a:ln w="57150">
            <a:solidFill>
              <a:srgbClr val="AF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enfrentar as mágoas que nos causam? (I Pedro 4:8)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270870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299673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7540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29231" y="2364695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Sobretudo, amem-se sinceramente uns aos outros, porque o amor perdoa muitíssimos pecados.</a:t>
            </a:r>
          </a:p>
        </p:txBody>
      </p: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507211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17852" y="1297131"/>
            <a:ext cx="6154547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contou uma parábola (Mateus 18:21-34) que ilustra o que é o perdão.  Que lições práticas podemos extrair?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292950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175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351371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95974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6127" y="3477163"/>
            <a:ext cx="787209" cy="381439"/>
          </a:xfrm>
          <a:prstGeom prst="triangle">
            <a:avLst/>
          </a:prstGeom>
          <a:solidFill>
            <a:srgbClr val="AF467A"/>
          </a:solidFill>
          <a:ln>
            <a:solidFill>
              <a:srgbClr val="AF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07609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Então Pedro aproximou-se de Jesus e perguntou: "Senhor, quantas vezes deverei perdoar a meu irmão quando ele pecar contra mim? Até sete vezes</a:t>
            </a:r>
            <a:r>
              <a:rPr lang="pt-BR" sz="2000" b="1" dirty="0" smtClean="0">
                <a:solidFill>
                  <a:srgbClr val="C00000"/>
                </a:solidFill>
              </a:rPr>
              <a:t>?“...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331640" y="350557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4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769268"/>
            <a:ext cx="619268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Quem não compreende o perdão que Deus concede, nunca aprenderá a perdoar.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88397" y="492082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pt-BR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63688" y="2079728"/>
            <a:ext cx="619268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chave para o verdadeiro perdão é deixar de focalizar o que outros nos fizeram, e começar então a olhar para aquilo que Deus fez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nós.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88397" y="1802542"/>
            <a:ext cx="760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pt-BR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028" y="3793604"/>
            <a:ext cx="619268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Quando não perdoamos, por mais prejuízos que se possa ter, o maior prejuízo é viver mal consigo mesmo e com seus sentimentos.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19737" y="3516418"/>
            <a:ext cx="728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pt-BR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4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769268"/>
            <a:ext cx="6192688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perdão exige um preço. O perdão leva tempo e trabalho. Perdoar envolve reconhecer e lidar com a maneira como você foi ferido, optar por não se vingar - ou fazer a outra pessoa sofrer – assim como abandonar a sua própria raiva. Abandonar não significa que você esqueceu, mas isso o liberta para ser curado.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88397" y="492082"/>
            <a:ext cx="830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pt-BR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0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769268"/>
            <a:ext cx="360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"O perdão é um recurso psicológico e social que regula as relações humana." (John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Berecz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). Não perdoar é manter o papel de vítima, que não permite crescimento. É viver todo o tempo a raiva, a mágoa, o rancor, pois mantém uma situação do passado, que influencia o presente e compromete o futuro.</a:t>
            </a:r>
          </a:p>
        </p:txBody>
      </p:sp>
    </p:spTree>
    <p:extLst>
      <p:ext uri="{BB962C8B-B14F-4D97-AF65-F5344CB8AC3E}">
        <p14:creationId xmlns:p14="http://schemas.microsoft.com/office/powerpoint/2010/main" val="35123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735</Words>
  <Application>Microsoft Office PowerPoint</Application>
  <PresentationFormat>Apresentação na tela (16:10)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18</cp:revision>
  <dcterms:created xsi:type="dcterms:W3CDTF">2017-02-26T14:20:22Z</dcterms:created>
  <dcterms:modified xsi:type="dcterms:W3CDTF">2017-03-07T01:22:40Z</dcterms:modified>
</cp:coreProperties>
</file>