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846"/>
        <p:guide orient="horz" pos="891"/>
        <p:guide orient="horz" pos="618"/>
        <p:guide pos="5414"/>
        <p:guide pos="2319"/>
        <p:guide pos="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4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07/relationships/hdphoto" Target="../media/hdphoto4.wdp"/><Relationship Id="rId1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5F62-40D9-47F5-BEA4-44EB75CE37FF}" type="doc">
      <dgm:prSet loTypeId="urn:microsoft.com/office/officeart/2005/8/layout/hProcess10#1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AE1DD335-6416-4D42-A9B3-88ACB237B859}">
      <dgm:prSet phldrT="[Texto]" custT="1"/>
      <dgm:spPr/>
      <dgm:t>
        <a:bodyPr/>
        <a:lstStyle/>
        <a:p>
          <a:pPr algn="ctr"/>
          <a:r>
            <a:rPr lang="pt-BR" sz="1800" b="1" dirty="0" smtClean="0"/>
            <a:t>1844</a:t>
          </a:r>
          <a:endParaRPr lang="pt-BR" sz="1800" b="1" dirty="0"/>
        </a:p>
      </dgm:t>
    </dgm:pt>
    <dgm:pt modelId="{5F3C02A8-1EB4-462B-A908-4AE5218C2E7D}" type="parTrans" cxnId="{2243ED54-D070-467E-880F-CFEDF5ABABB3}">
      <dgm:prSet/>
      <dgm:spPr/>
      <dgm:t>
        <a:bodyPr/>
        <a:lstStyle/>
        <a:p>
          <a:endParaRPr lang="pt-BR"/>
        </a:p>
      </dgm:t>
    </dgm:pt>
    <dgm:pt modelId="{ADCD7BFA-F806-4E0B-90C9-C3D635653A2A}" type="sibTrans" cxnId="{2243ED54-D070-467E-880F-CFEDF5ABABB3}">
      <dgm:prSet/>
      <dgm:spPr/>
      <dgm:t>
        <a:bodyPr/>
        <a:lstStyle/>
        <a:p>
          <a:endParaRPr lang="pt-BR"/>
        </a:p>
      </dgm:t>
    </dgm:pt>
    <dgm:pt modelId="{F53E92ED-C737-4A51-93F2-21935477AD3D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Reuniões Sociais</a:t>
          </a:r>
          <a:endParaRPr lang="pt-BR" sz="1200" b="0" dirty="0">
            <a:latin typeface="Trebuchet MS"/>
            <a:cs typeface="Trebuchet MS"/>
          </a:endParaRPr>
        </a:p>
      </dgm:t>
    </dgm:pt>
    <dgm:pt modelId="{F0EF24DF-D914-4396-B0AD-7B79421F44FC}" type="parTrans" cxnId="{09245EEB-9684-4144-8E91-A5EDC90CD784}">
      <dgm:prSet/>
      <dgm:spPr/>
      <dgm:t>
        <a:bodyPr/>
        <a:lstStyle/>
        <a:p>
          <a:endParaRPr lang="pt-BR"/>
        </a:p>
      </dgm:t>
    </dgm:pt>
    <dgm:pt modelId="{A242042C-2C8F-4D1A-BA4B-0CBD8DBF12C3}" type="sibTrans" cxnId="{09245EEB-9684-4144-8E91-A5EDC90CD784}">
      <dgm:prSet/>
      <dgm:spPr/>
      <dgm:t>
        <a:bodyPr/>
        <a:lstStyle/>
        <a:p>
          <a:endParaRPr lang="pt-BR"/>
        </a:p>
      </dgm:t>
    </dgm:pt>
    <dgm:pt modelId="{834ADB6A-8DBE-4A13-9B18-447917409B48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1846</a:t>
          </a:r>
          <a:endParaRPr lang="pt-BR" sz="1800" b="1" dirty="0">
            <a:latin typeface="Trebuchet MS"/>
            <a:cs typeface="Trebuchet MS"/>
          </a:endParaRPr>
        </a:p>
      </dgm:t>
    </dgm:pt>
    <dgm:pt modelId="{442C7D1A-F709-4B06-83BE-F0451989A915}" type="parTrans" cxnId="{3F0051FC-0BF7-4C9F-9ACD-260A1D3BD26D}">
      <dgm:prSet/>
      <dgm:spPr/>
      <dgm:t>
        <a:bodyPr/>
        <a:lstStyle/>
        <a:p>
          <a:endParaRPr lang="pt-BR"/>
        </a:p>
      </dgm:t>
    </dgm:pt>
    <dgm:pt modelId="{D0C55235-73A0-4A16-B875-26C3D1661E52}" type="sibTrans" cxnId="{3F0051FC-0BF7-4C9F-9ACD-260A1D3BD26D}">
      <dgm:prSet/>
      <dgm:spPr/>
      <dgm:t>
        <a:bodyPr/>
        <a:lstStyle/>
        <a:p>
          <a:endParaRPr lang="pt-BR"/>
        </a:p>
      </dgm:t>
    </dgm:pt>
    <dgm:pt modelId="{3C86B748-4605-4F75-B933-DF2897B3A871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Reuniões Diárias</a:t>
          </a:r>
          <a:endParaRPr lang="pt-BR" sz="1200" b="0" dirty="0">
            <a:latin typeface="Trebuchet MS"/>
            <a:cs typeface="Trebuchet MS"/>
          </a:endParaRPr>
        </a:p>
      </dgm:t>
    </dgm:pt>
    <dgm:pt modelId="{0C0CADC2-AAF8-4203-959B-FBAE8E00E170}" type="parTrans" cxnId="{2336A45F-2D12-49F9-8242-771DA4D6B6AA}">
      <dgm:prSet/>
      <dgm:spPr/>
      <dgm:t>
        <a:bodyPr/>
        <a:lstStyle/>
        <a:p>
          <a:endParaRPr lang="pt-BR"/>
        </a:p>
      </dgm:t>
    </dgm:pt>
    <dgm:pt modelId="{6E4932A7-173F-4B4B-BCF5-8029EC439D69}" type="sibTrans" cxnId="{2336A45F-2D12-49F9-8242-771DA4D6B6AA}">
      <dgm:prSet/>
      <dgm:spPr/>
      <dgm:t>
        <a:bodyPr/>
        <a:lstStyle/>
        <a:p>
          <a:endParaRPr lang="pt-BR"/>
        </a:p>
      </dgm:t>
    </dgm:pt>
    <dgm:pt modelId="{135FC1B6-A93F-40C8-97C0-81C66B0C4342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1852</a:t>
          </a:r>
          <a:endParaRPr lang="pt-BR" sz="1800" b="1" dirty="0">
            <a:latin typeface="Trebuchet MS"/>
            <a:cs typeface="Trebuchet MS"/>
          </a:endParaRPr>
        </a:p>
      </dgm:t>
    </dgm:pt>
    <dgm:pt modelId="{0FF9F802-48D3-4356-8E17-A251ED1C65E3}" type="parTrans" cxnId="{1541F9D8-7C1D-490C-A693-7BC2FC8AD2C2}">
      <dgm:prSet/>
      <dgm:spPr/>
      <dgm:t>
        <a:bodyPr/>
        <a:lstStyle/>
        <a:p>
          <a:endParaRPr lang="pt-BR"/>
        </a:p>
      </dgm:t>
    </dgm:pt>
    <dgm:pt modelId="{A8BAF8FE-63D5-4525-97CC-2D9479682554}" type="sibTrans" cxnId="{1541F9D8-7C1D-490C-A693-7BC2FC8AD2C2}">
      <dgm:prSet/>
      <dgm:spPr/>
      <dgm:t>
        <a:bodyPr/>
        <a:lstStyle/>
        <a:p>
          <a:endParaRPr lang="pt-BR"/>
        </a:p>
      </dgm:t>
    </dgm:pt>
    <dgm:pt modelId="{0D49E964-A173-4C34-A97F-CD89E91037C7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Primeira lição da Escola Sabatina</a:t>
          </a:r>
          <a:endParaRPr lang="pt-BR" sz="1200" b="0" dirty="0">
            <a:latin typeface="Trebuchet MS"/>
            <a:cs typeface="Trebuchet MS"/>
          </a:endParaRPr>
        </a:p>
      </dgm:t>
    </dgm:pt>
    <dgm:pt modelId="{F0651114-2126-4F70-B3E8-2CC025ADD1A2}" type="parTrans" cxnId="{CEF821A5-374D-4068-B6DE-A1517FC41A95}">
      <dgm:prSet/>
      <dgm:spPr/>
      <dgm:t>
        <a:bodyPr/>
        <a:lstStyle/>
        <a:p>
          <a:endParaRPr lang="pt-BR"/>
        </a:p>
      </dgm:t>
    </dgm:pt>
    <dgm:pt modelId="{51B9EC4F-F1EF-4B08-9BF8-F5F607B722F9}" type="sibTrans" cxnId="{CEF821A5-374D-4068-B6DE-A1517FC41A95}">
      <dgm:prSet/>
      <dgm:spPr/>
      <dgm:t>
        <a:bodyPr/>
        <a:lstStyle/>
        <a:p>
          <a:endParaRPr lang="pt-BR"/>
        </a:p>
      </dgm:t>
    </dgm:pt>
    <dgm:pt modelId="{3A1867A0-5013-412F-A0C1-8D8911E27CAD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1853-1854</a:t>
          </a:r>
          <a:endParaRPr lang="pt-BR" sz="1800" b="1" dirty="0">
            <a:latin typeface="Trebuchet MS"/>
            <a:cs typeface="Trebuchet MS"/>
          </a:endParaRPr>
        </a:p>
      </dgm:t>
    </dgm:pt>
    <dgm:pt modelId="{0129F902-E7F9-4440-AEBF-CEEE7986AD18}" type="parTrans" cxnId="{6CF2E91E-4A49-4BB9-92F5-B4A7DF4E0885}">
      <dgm:prSet/>
      <dgm:spPr/>
      <dgm:t>
        <a:bodyPr/>
        <a:lstStyle/>
        <a:p>
          <a:endParaRPr lang="pt-BR"/>
        </a:p>
      </dgm:t>
    </dgm:pt>
    <dgm:pt modelId="{0521CBFF-9B1F-4C02-8E20-60710514C7E4}" type="sibTrans" cxnId="{6CF2E91E-4A49-4BB9-92F5-B4A7DF4E0885}">
      <dgm:prSet/>
      <dgm:spPr/>
      <dgm:t>
        <a:bodyPr/>
        <a:lstStyle/>
        <a:p>
          <a:endParaRPr lang="pt-BR"/>
        </a:p>
      </dgm:t>
    </dgm:pt>
    <dgm:pt modelId="{3980A5D1-61B5-41C8-8566-A75C8FE19174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Primeiras igrejas com ES Rochester e </a:t>
          </a:r>
          <a:r>
            <a:rPr lang="pt-BR" sz="1200" b="0" dirty="0" err="1" smtClean="0">
              <a:latin typeface="Trebuchet MS"/>
              <a:cs typeface="Trebuchet MS"/>
            </a:rPr>
            <a:t>Buck´s</a:t>
          </a:r>
          <a:r>
            <a:rPr lang="pt-BR" sz="1200" b="0" dirty="0" smtClean="0">
              <a:latin typeface="Trebuchet MS"/>
              <a:cs typeface="Trebuchet MS"/>
            </a:rPr>
            <a:t> Bridge</a:t>
          </a:r>
          <a:endParaRPr lang="pt-BR" sz="1200" b="0" dirty="0">
            <a:latin typeface="Trebuchet MS"/>
            <a:cs typeface="Trebuchet MS"/>
          </a:endParaRPr>
        </a:p>
      </dgm:t>
    </dgm:pt>
    <dgm:pt modelId="{FDBA6D1F-E09D-4E5E-AB5C-B97B8C1E86E3}" type="parTrans" cxnId="{3F08C354-1EB6-4807-9CC2-FC3AB6202AE5}">
      <dgm:prSet/>
      <dgm:spPr/>
      <dgm:t>
        <a:bodyPr/>
        <a:lstStyle/>
        <a:p>
          <a:endParaRPr lang="pt-BR"/>
        </a:p>
      </dgm:t>
    </dgm:pt>
    <dgm:pt modelId="{BD3E9CD8-81FC-4AF7-B406-2118C42433EF}" type="sibTrans" cxnId="{3F08C354-1EB6-4807-9CC2-FC3AB6202AE5}">
      <dgm:prSet/>
      <dgm:spPr/>
      <dgm:t>
        <a:bodyPr/>
        <a:lstStyle/>
        <a:p>
          <a:endParaRPr lang="pt-BR"/>
        </a:p>
      </dgm:t>
    </dgm:pt>
    <dgm:pt modelId="{105F3068-E9F5-4A80-AE7E-E8B1A8E4F329}">
      <dgm:prSet phldrT="[Texto]" custT="1"/>
      <dgm:spPr/>
      <dgm:t>
        <a:bodyPr/>
        <a:lstStyle/>
        <a:p>
          <a:pPr algn="ctr"/>
          <a:r>
            <a:rPr lang="pt-BR" sz="1800" b="1" dirty="0" smtClean="0">
              <a:latin typeface="Trebuchet MS"/>
              <a:cs typeface="Trebuchet MS"/>
            </a:rPr>
            <a:t>1863</a:t>
          </a:r>
          <a:endParaRPr lang="pt-BR" sz="1800" b="1" dirty="0">
            <a:latin typeface="Trebuchet MS"/>
            <a:cs typeface="Trebuchet MS"/>
          </a:endParaRPr>
        </a:p>
      </dgm:t>
    </dgm:pt>
    <dgm:pt modelId="{1DF57C49-1570-4E61-AE9B-B3D0B1657247}" type="parTrans" cxnId="{86E626DE-7D0A-49BC-82BA-4DE42DEF91D0}">
      <dgm:prSet/>
      <dgm:spPr/>
      <dgm:t>
        <a:bodyPr/>
        <a:lstStyle/>
        <a:p>
          <a:endParaRPr lang="pt-BR"/>
        </a:p>
      </dgm:t>
    </dgm:pt>
    <dgm:pt modelId="{0DE8F26F-31AC-4424-BD00-86C8E3249B64}" type="sibTrans" cxnId="{86E626DE-7D0A-49BC-82BA-4DE42DEF91D0}">
      <dgm:prSet/>
      <dgm:spPr/>
      <dgm:t>
        <a:bodyPr/>
        <a:lstStyle/>
        <a:p>
          <a:endParaRPr lang="pt-BR"/>
        </a:p>
      </dgm:t>
    </dgm:pt>
    <dgm:pt modelId="{EF77316C-869D-4FA0-A1AD-7129782E8162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Organização da Igreja</a:t>
          </a:r>
          <a:endParaRPr lang="pt-BR" sz="1200" b="0" dirty="0">
            <a:latin typeface="Trebuchet MS"/>
            <a:cs typeface="Trebuchet MS"/>
          </a:endParaRPr>
        </a:p>
      </dgm:t>
    </dgm:pt>
    <dgm:pt modelId="{55BA2F60-99D5-4E6A-8C3F-01FCF699C533}" type="parTrans" cxnId="{59902A10-52FE-4D48-B3B6-7EBD2473BF74}">
      <dgm:prSet/>
      <dgm:spPr/>
      <dgm:t>
        <a:bodyPr/>
        <a:lstStyle/>
        <a:p>
          <a:endParaRPr lang="pt-BR"/>
        </a:p>
      </dgm:t>
    </dgm:pt>
    <dgm:pt modelId="{508D73DC-52F8-4DB7-8D6F-E55E30AED123}" type="sibTrans" cxnId="{59902A10-52FE-4D48-B3B6-7EBD2473BF74}">
      <dgm:prSet/>
      <dgm:spPr/>
      <dgm:t>
        <a:bodyPr/>
        <a:lstStyle/>
        <a:p>
          <a:endParaRPr lang="pt-BR"/>
        </a:p>
      </dgm:t>
    </dgm:pt>
    <dgm:pt modelId="{4F87738B-9C39-4B8F-B0E0-5DADC2432A54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1ª Visão</a:t>
          </a:r>
          <a:endParaRPr lang="pt-BR" sz="1200" b="0" dirty="0">
            <a:latin typeface="Trebuchet MS"/>
            <a:cs typeface="Trebuchet MS"/>
          </a:endParaRPr>
        </a:p>
      </dgm:t>
    </dgm:pt>
    <dgm:pt modelId="{D49FD7E5-752E-4959-A689-124C646DDD2C}" type="parTrans" cxnId="{447207BF-E656-4736-A3D9-43C5B4B95C19}">
      <dgm:prSet/>
      <dgm:spPr/>
      <dgm:t>
        <a:bodyPr/>
        <a:lstStyle/>
        <a:p>
          <a:endParaRPr lang="pt-BR"/>
        </a:p>
      </dgm:t>
    </dgm:pt>
    <dgm:pt modelId="{32AE686B-D685-4CB3-AF77-4D7EC261C039}" type="sibTrans" cxnId="{447207BF-E656-4736-A3D9-43C5B4B95C19}">
      <dgm:prSet/>
      <dgm:spPr/>
      <dgm:t>
        <a:bodyPr/>
        <a:lstStyle/>
        <a:p>
          <a:endParaRPr lang="pt-BR"/>
        </a:p>
      </dgm:t>
    </dgm:pt>
    <dgm:pt modelId="{8B7FAA68-58F3-4494-8729-86B918DB4126}">
      <dgm:prSet phldrT="[Texto]" custT="1"/>
      <dgm:spPr/>
      <dgm:t>
        <a:bodyPr/>
        <a:lstStyle/>
        <a:p>
          <a:pPr algn="l"/>
          <a:r>
            <a:rPr lang="pt-BR" sz="1200" b="0" dirty="0" smtClean="0">
              <a:latin typeface="Trebuchet MS"/>
              <a:cs typeface="Trebuchet MS"/>
            </a:rPr>
            <a:t>Reuniões Campais</a:t>
          </a:r>
          <a:endParaRPr lang="pt-BR" sz="1200" b="0" dirty="0">
            <a:latin typeface="Trebuchet MS"/>
            <a:cs typeface="Trebuchet MS"/>
          </a:endParaRPr>
        </a:p>
      </dgm:t>
    </dgm:pt>
    <dgm:pt modelId="{E556BDE3-B7A7-42CB-8234-A874E9DB3B4A}" type="parTrans" cxnId="{37F802E6-7C01-46E8-95BD-A02470CF2AC9}">
      <dgm:prSet/>
      <dgm:spPr/>
      <dgm:t>
        <a:bodyPr/>
        <a:lstStyle/>
        <a:p>
          <a:endParaRPr lang="pt-BR"/>
        </a:p>
      </dgm:t>
    </dgm:pt>
    <dgm:pt modelId="{32CBB3C6-90B1-497F-8E75-09F148685F8D}" type="sibTrans" cxnId="{37F802E6-7C01-46E8-95BD-A02470CF2AC9}">
      <dgm:prSet/>
      <dgm:spPr/>
      <dgm:t>
        <a:bodyPr/>
        <a:lstStyle/>
        <a:p>
          <a:endParaRPr lang="pt-BR"/>
        </a:p>
      </dgm:t>
    </dgm:pt>
    <dgm:pt modelId="{E66D3DEF-05F7-48B1-BC48-B819B0B84830}" type="pres">
      <dgm:prSet presAssocID="{47225F62-40D9-47F5-BEA4-44EB75CE3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0E859B-FE7F-4367-BCE1-F2210BA24D7F}" type="pres">
      <dgm:prSet presAssocID="{AE1DD335-6416-4D42-A9B3-88ACB237B859}" presName="composite" presStyleCnt="0"/>
      <dgm:spPr/>
      <dgm:t>
        <a:bodyPr/>
        <a:lstStyle/>
        <a:p>
          <a:endParaRPr lang="en-US"/>
        </a:p>
      </dgm:t>
    </dgm:pt>
    <dgm:pt modelId="{C4E66317-F8FF-4121-A3C6-983A84B80673}" type="pres">
      <dgm:prSet presAssocID="{AE1DD335-6416-4D42-A9B3-88ACB237B859}" presName="imagSh" presStyleLbl="bgImgPlace1" presStyleIdx="0" presStyleCnt="5" custScaleX="153304" custScaleY="119488" custLinFactY="-44995" custLinFactNeighborX="-51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A587D8-444E-4F2F-9AB1-618E1D6A6AC6}" type="pres">
      <dgm:prSet presAssocID="{AE1DD335-6416-4D42-A9B3-88ACB237B859}" presName="txNode" presStyleLbl="node1" presStyleIdx="0" presStyleCnt="5" custScaleX="146140" custScaleY="147352" custLinFactNeighborX="-3189" custLinFactNeighborY="-830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7D37F-920D-485B-8D03-9DBAEBC99F71}" type="pres">
      <dgm:prSet presAssocID="{ADCD7BFA-F806-4E0B-90C9-C3D635653A2A}" presName="sibTrans" presStyleLbl="sibTrans2D1" presStyleIdx="0" presStyleCnt="4" custScaleX="198737"/>
      <dgm:spPr/>
      <dgm:t>
        <a:bodyPr/>
        <a:lstStyle/>
        <a:p>
          <a:endParaRPr lang="pt-BR"/>
        </a:p>
      </dgm:t>
    </dgm:pt>
    <dgm:pt modelId="{CEC01FF2-8117-418C-9A25-8CF56F98DB3D}" type="pres">
      <dgm:prSet presAssocID="{ADCD7BFA-F806-4E0B-90C9-C3D635653A2A}" presName="connTx" presStyleLbl="sibTrans2D1" presStyleIdx="0" presStyleCnt="4"/>
      <dgm:spPr/>
      <dgm:t>
        <a:bodyPr/>
        <a:lstStyle/>
        <a:p>
          <a:endParaRPr lang="pt-BR"/>
        </a:p>
      </dgm:t>
    </dgm:pt>
    <dgm:pt modelId="{7D487FB9-F508-4F77-8016-84F83AD7248C}" type="pres">
      <dgm:prSet presAssocID="{834ADB6A-8DBE-4A13-9B18-447917409B48}" presName="composite" presStyleCnt="0"/>
      <dgm:spPr/>
      <dgm:t>
        <a:bodyPr/>
        <a:lstStyle/>
        <a:p>
          <a:endParaRPr lang="en-US"/>
        </a:p>
      </dgm:t>
    </dgm:pt>
    <dgm:pt modelId="{4B2D84D2-0520-4CB0-8DDE-76450FF6E846}" type="pres">
      <dgm:prSet presAssocID="{834ADB6A-8DBE-4A13-9B18-447917409B48}" presName="imagSh" presStyleLbl="bgImgPlace1" presStyleIdx="1" presStyleCnt="5" custScaleX="158472" custScaleY="130794" custLinFactNeighborY="-706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02F511-ECE8-41FC-A9BA-9C36D689FBD3}" type="pres">
      <dgm:prSet presAssocID="{834ADB6A-8DBE-4A13-9B18-447917409B48}" presName="txNode" presStyleLbl="node1" presStyleIdx="1" presStyleCnt="5" custScaleX="147004" custScaleY="139772" custLinFactNeighborX="5138" custLinFactNeighborY="-16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154BD1-A401-4D35-9E7C-9B53F6EF8E16}" type="pres">
      <dgm:prSet presAssocID="{D0C55235-73A0-4A16-B875-26C3D1661E52}" presName="sibTrans" presStyleLbl="sibTrans2D1" presStyleIdx="1" presStyleCnt="4" custScaleX="196701"/>
      <dgm:spPr/>
      <dgm:t>
        <a:bodyPr/>
        <a:lstStyle/>
        <a:p>
          <a:endParaRPr lang="pt-BR"/>
        </a:p>
      </dgm:t>
    </dgm:pt>
    <dgm:pt modelId="{5192F216-2837-4B2E-A130-0AD2E140EAE0}" type="pres">
      <dgm:prSet presAssocID="{D0C55235-73A0-4A16-B875-26C3D1661E52}" presName="connTx" presStyleLbl="sibTrans2D1" presStyleIdx="1" presStyleCnt="4"/>
      <dgm:spPr/>
      <dgm:t>
        <a:bodyPr/>
        <a:lstStyle/>
        <a:p>
          <a:endParaRPr lang="pt-BR"/>
        </a:p>
      </dgm:t>
    </dgm:pt>
    <dgm:pt modelId="{4018FE69-961A-4C08-A095-806D2FD95225}" type="pres">
      <dgm:prSet presAssocID="{135FC1B6-A93F-40C8-97C0-81C66B0C4342}" presName="composite" presStyleCnt="0"/>
      <dgm:spPr/>
      <dgm:t>
        <a:bodyPr/>
        <a:lstStyle/>
        <a:p>
          <a:endParaRPr lang="en-US"/>
        </a:p>
      </dgm:t>
    </dgm:pt>
    <dgm:pt modelId="{262848FF-BF8B-4F24-B5AD-E5B1A7962E99}" type="pres">
      <dgm:prSet presAssocID="{135FC1B6-A93F-40C8-97C0-81C66B0C4342}" presName="imagSh" presStyleLbl="bgImgPlace1" presStyleIdx="2" presStyleCnt="5" custScaleX="143007" custScaleY="156745" custLinFactNeighborY="-299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94CFDD1E-E0DF-44BC-9C69-9B0969E59AB6}" type="pres">
      <dgm:prSet presAssocID="{135FC1B6-A93F-40C8-97C0-81C66B0C4342}" presName="txNode" presStyleLbl="node1" presStyleIdx="2" presStyleCnt="5" custScaleX="153860" custScaleY="156964" custLinFactNeighborX="12429" custLinFactNeighborY="517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416C6-E68A-4F00-AE60-4D3A0326999C}" type="pres">
      <dgm:prSet presAssocID="{A8BAF8FE-63D5-4525-97CC-2D9479682554}" presName="sibTrans" presStyleLbl="sibTrans2D1" presStyleIdx="2" presStyleCnt="4" custScaleX="151459"/>
      <dgm:spPr/>
      <dgm:t>
        <a:bodyPr/>
        <a:lstStyle/>
        <a:p>
          <a:endParaRPr lang="pt-BR"/>
        </a:p>
      </dgm:t>
    </dgm:pt>
    <dgm:pt modelId="{8BF1890E-2637-4F6F-9DB6-DC72D50DA1F1}" type="pres">
      <dgm:prSet presAssocID="{A8BAF8FE-63D5-4525-97CC-2D9479682554}" presName="connTx" presStyleLbl="sibTrans2D1" presStyleIdx="2" presStyleCnt="4"/>
      <dgm:spPr/>
      <dgm:t>
        <a:bodyPr/>
        <a:lstStyle/>
        <a:p>
          <a:endParaRPr lang="pt-BR"/>
        </a:p>
      </dgm:t>
    </dgm:pt>
    <dgm:pt modelId="{A2752D4D-4B4D-4F15-B963-7B361C6C6EDE}" type="pres">
      <dgm:prSet presAssocID="{3A1867A0-5013-412F-A0C1-8D8911E27CAD}" presName="composite" presStyleCnt="0"/>
      <dgm:spPr/>
      <dgm:t>
        <a:bodyPr/>
        <a:lstStyle/>
        <a:p>
          <a:endParaRPr lang="en-US"/>
        </a:p>
      </dgm:t>
    </dgm:pt>
    <dgm:pt modelId="{AC48C8E5-65E8-49C0-93B4-EB3484C7781D}" type="pres">
      <dgm:prSet presAssocID="{3A1867A0-5013-412F-A0C1-8D8911E27CAD}" presName="imagSh" presStyleLbl="bgImgPlace1" presStyleIdx="3" presStyleCnt="5" custScaleX="162261" custScaleY="146155" custLinFactNeighborX="10799" custLinFactNeighborY="-6527"/>
      <dgm:spPr>
        <a:blipFill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603E3AA-4232-4FC6-AF8A-2855077B4C7C}" type="pres">
      <dgm:prSet presAssocID="{3A1867A0-5013-412F-A0C1-8D8911E27CAD}" presName="txNode" presStyleLbl="node1" presStyleIdx="3" presStyleCnt="5" custScaleX="164880" custScaleY="176052" custLinFactNeighborX="36864" custLinFactNeighborY="77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137E42-999C-4654-B72E-BA7599CA2753}" type="pres">
      <dgm:prSet presAssocID="{0521CBFF-9B1F-4C02-8E20-60710514C7E4}" presName="sibTrans" presStyleLbl="sibTrans2D1" presStyleIdx="3" presStyleCnt="4" custScaleX="146715"/>
      <dgm:spPr/>
      <dgm:t>
        <a:bodyPr/>
        <a:lstStyle/>
        <a:p>
          <a:endParaRPr lang="pt-BR"/>
        </a:p>
      </dgm:t>
    </dgm:pt>
    <dgm:pt modelId="{692A903C-12E7-4105-BD40-374B8DD52342}" type="pres">
      <dgm:prSet presAssocID="{0521CBFF-9B1F-4C02-8E20-60710514C7E4}" presName="connTx" presStyleLbl="sibTrans2D1" presStyleIdx="3" presStyleCnt="4"/>
      <dgm:spPr/>
      <dgm:t>
        <a:bodyPr/>
        <a:lstStyle/>
        <a:p>
          <a:endParaRPr lang="pt-BR"/>
        </a:p>
      </dgm:t>
    </dgm:pt>
    <dgm:pt modelId="{B726E7A9-B5BC-4BF2-B35D-D964F582AA02}" type="pres">
      <dgm:prSet presAssocID="{105F3068-E9F5-4A80-AE7E-E8B1A8E4F329}" presName="composite" presStyleCnt="0"/>
      <dgm:spPr/>
      <dgm:t>
        <a:bodyPr/>
        <a:lstStyle/>
        <a:p>
          <a:endParaRPr lang="en-US"/>
        </a:p>
      </dgm:t>
    </dgm:pt>
    <dgm:pt modelId="{5C3AD088-4EA3-485D-A533-56443C267A75}" type="pres">
      <dgm:prSet presAssocID="{105F3068-E9F5-4A80-AE7E-E8B1A8E4F329}" presName="imagSh" presStyleLbl="bgImgPlace1" presStyleIdx="4" presStyleCnt="5" custScaleX="164234" custScaleY="132406" custLinFactNeighborX="8886" custLinFactNeighborY="-85049"/>
      <dgm:spPr>
        <a:blipFill>
          <a:blip xmlns:r="http://schemas.openxmlformats.org/officeDocument/2006/relationships"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39571D1-71C8-4DEA-8A01-D6AE8430B002}" type="pres">
      <dgm:prSet presAssocID="{105F3068-E9F5-4A80-AE7E-E8B1A8E4F329}" presName="txNode" presStyleLbl="node1" presStyleIdx="4" presStyleCnt="5" custScaleX="160700" custScaleY="150621" custLinFactNeighborX="7166" custLinFactNeighborY="-15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0F8318-DB46-4DA5-95FC-F69EAB3E0AC8}" type="presOf" srcId="{3C86B748-4605-4F75-B933-DF2897B3A871}" destId="{E902F511-ECE8-41FC-A9BA-9C36D689FBD3}" srcOrd="0" destOrd="1" presId="urn:microsoft.com/office/officeart/2005/8/layout/hProcess10#1"/>
    <dgm:cxn modelId="{2336A45F-2D12-49F9-8242-771DA4D6B6AA}" srcId="{834ADB6A-8DBE-4A13-9B18-447917409B48}" destId="{3C86B748-4605-4F75-B933-DF2897B3A871}" srcOrd="0" destOrd="0" parTransId="{0C0CADC2-AAF8-4203-959B-FBAE8E00E170}" sibTransId="{6E4932A7-173F-4B4B-BCF5-8029EC439D69}"/>
    <dgm:cxn modelId="{4DC7C4A6-EB55-464D-B84F-451E6B4D4956}" type="presOf" srcId="{0D49E964-A173-4C34-A97F-CD89E91037C7}" destId="{94CFDD1E-E0DF-44BC-9C69-9B0969E59AB6}" srcOrd="0" destOrd="1" presId="urn:microsoft.com/office/officeart/2005/8/layout/hProcess10#1"/>
    <dgm:cxn modelId="{98B9E48D-98AA-4D15-84FD-9A530E8787F2}" type="presOf" srcId="{4F87738B-9C39-4B8F-B0E0-5DADC2432A54}" destId="{BCA587D8-444E-4F2F-9AB1-618E1D6A6AC6}" srcOrd="0" destOrd="2" presId="urn:microsoft.com/office/officeart/2005/8/layout/hProcess10#1"/>
    <dgm:cxn modelId="{07E7DDAD-76DD-49D6-929F-77C96DB0BE01}" type="presOf" srcId="{D0C55235-73A0-4A16-B875-26C3D1661E52}" destId="{B0154BD1-A401-4D35-9E7C-9B53F6EF8E16}" srcOrd="0" destOrd="0" presId="urn:microsoft.com/office/officeart/2005/8/layout/hProcess10#1"/>
    <dgm:cxn modelId="{3F0051FC-0BF7-4C9F-9ACD-260A1D3BD26D}" srcId="{47225F62-40D9-47F5-BEA4-44EB75CE37FF}" destId="{834ADB6A-8DBE-4A13-9B18-447917409B48}" srcOrd="1" destOrd="0" parTransId="{442C7D1A-F709-4B06-83BE-F0451989A915}" sibTransId="{D0C55235-73A0-4A16-B875-26C3D1661E52}"/>
    <dgm:cxn modelId="{24344F91-C98F-4CE9-A829-47595608BAEA}" type="presOf" srcId="{AE1DD335-6416-4D42-A9B3-88ACB237B859}" destId="{BCA587D8-444E-4F2F-9AB1-618E1D6A6AC6}" srcOrd="0" destOrd="0" presId="urn:microsoft.com/office/officeart/2005/8/layout/hProcess10#1"/>
    <dgm:cxn modelId="{3F08C354-1EB6-4807-9CC2-FC3AB6202AE5}" srcId="{3A1867A0-5013-412F-A0C1-8D8911E27CAD}" destId="{3980A5D1-61B5-41C8-8566-A75C8FE19174}" srcOrd="0" destOrd="0" parTransId="{FDBA6D1F-E09D-4E5E-AB5C-B97B8C1E86E3}" sibTransId="{BD3E9CD8-81FC-4AF7-B406-2118C42433EF}"/>
    <dgm:cxn modelId="{500152B8-465A-4CF3-81C9-00D32333A054}" type="presOf" srcId="{834ADB6A-8DBE-4A13-9B18-447917409B48}" destId="{E902F511-ECE8-41FC-A9BA-9C36D689FBD3}" srcOrd="0" destOrd="0" presId="urn:microsoft.com/office/officeart/2005/8/layout/hProcess10#1"/>
    <dgm:cxn modelId="{A949C71F-7743-4824-BD89-CEF0000A72C0}" type="presOf" srcId="{EF77316C-869D-4FA0-A1AD-7129782E8162}" destId="{839571D1-71C8-4DEA-8A01-D6AE8430B002}" srcOrd="0" destOrd="1" presId="urn:microsoft.com/office/officeart/2005/8/layout/hProcess10#1"/>
    <dgm:cxn modelId="{2243ED54-D070-467E-880F-CFEDF5ABABB3}" srcId="{47225F62-40D9-47F5-BEA4-44EB75CE37FF}" destId="{AE1DD335-6416-4D42-A9B3-88ACB237B859}" srcOrd="0" destOrd="0" parTransId="{5F3C02A8-1EB4-462B-A908-4AE5218C2E7D}" sibTransId="{ADCD7BFA-F806-4E0B-90C9-C3D635653A2A}"/>
    <dgm:cxn modelId="{C746329A-CCB6-43B0-A77B-5F874AFA2EF3}" type="presOf" srcId="{3A1867A0-5013-412F-A0C1-8D8911E27CAD}" destId="{F603E3AA-4232-4FC6-AF8A-2855077B4C7C}" srcOrd="0" destOrd="0" presId="urn:microsoft.com/office/officeart/2005/8/layout/hProcess10#1"/>
    <dgm:cxn modelId="{1541F9D8-7C1D-490C-A693-7BC2FC8AD2C2}" srcId="{47225F62-40D9-47F5-BEA4-44EB75CE37FF}" destId="{135FC1B6-A93F-40C8-97C0-81C66B0C4342}" srcOrd="2" destOrd="0" parTransId="{0FF9F802-48D3-4356-8E17-A251ED1C65E3}" sibTransId="{A8BAF8FE-63D5-4525-97CC-2D9479682554}"/>
    <dgm:cxn modelId="{6CF2E91E-4A49-4BB9-92F5-B4A7DF4E0885}" srcId="{47225F62-40D9-47F5-BEA4-44EB75CE37FF}" destId="{3A1867A0-5013-412F-A0C1-8D8911E27CAD}" srcOrd="3" destOrd="0" parTransId="{0129F902-E7F9-4440-AEBF-CEEE7986AD18}" sibTransId="{0521CBFF-9B1F-4C02-8E20-60710514C7E4}"/>
    <dgm:cxn modelId="{C3BEDEF7-AB70-4494-83CD-E3CAC81333F8}" type="presOf" srcId="{0521CBFF-9B1F-4C02-8E20-60710514C7E4}" destId="{692A903C-12E7-4105-BD40-374B8DD52342}" srcOrd="1" destOrd="0" presId="urn:microsoft.com/office/officeart/2005/8/layout/hProcess10#1"/>
    <dgm:cxn modelId="{09245EEB-9684-4144-8E91-A5EDC90CD784}" srcId="{AE1DD335-6416-4D42-A9B3-88ACB237B859}" destId="{F53E92ED-C737-4A51-93F2-21935477AD3D}" srcOrd="0" destOrd="0" parTransId="{F0EF24DF-D914-4396-B0AD-7B79421F44FC}" sibTransId="{A242042C-2C8F-4D1A-BA4B-0CBD8DBF12C3}"/>
    <dgm:cxn modelId="{955431A7-C29B-4A12-9DAA-6CAF4A12D3A4}" type="presOf" srcId="{105F3068-E9F5-4A80-AE7E-E8B1A8E4F329}" destId="{839571D1-71C8-4DEA-8A01-D6AE8430B002}" srcOrd="0" destOrd="0" presId="urn:microsoft.com/office/officeart/2005/8/layout/hProcess10#1"/>
    <dgm:cxn modelId="{86E626DE-7D0A-49BC-82BA-4DE42DEF91D0}" srcId="{47225F62-40D9-47F5-BEA4-44EB75CE37FF}" destId="{105F3068-E9F5-4A80-AE7E-E8B1A8E4F329}" srcOrd="4" destOrd="0" parTransId="{1DF57C49-1570-4E61-AE9B-B3D0B1657247}" sibTransId="{0DE8F26F-31AC-4424-BD00-86C8E3249B64}"/>
    <dgm:cxn modelId="{9BBB4219-90F5-43D6-AEE3-27DB276F98E9}" type="presOf" srcId="{A8BAF8FE-63D5-4525-97CC-2D9479682554}" destId="{080416C6-E68A-4F00-AE60-4D3A0326999C}" srcOrd="0" destOrd="0" presId="urn:microsoft.com/office/officeart/2005/8/layout/hProcess10#1"/>
    <dgm:cxn modelId="{CEF821A5-374D-4068-B6DE-A1517FC41A95}" srcId="{135FC1B6-A93F-40C8-97C0-81C66B0C4342}" destId="{0D49E964-A173-4C34-A97F-CD89E91037C7}" srcOrd="0" destOrd="0" parTransId="{F0651114-2126-4F70-B3E8-2CC025ADD1A2}" sibTransId="{51B9EC4F-F1EF-4B08-9BF8-F5F607B722F9}"/>
    <dgm:cxn modelId="{37F802E6-7C01-46E8-95BD-A02470CF2AC9}" srcId="{105F3068-E9F5-4A80-AE7E-E8B1A8E4F329}" destId="{8B7FAA68-58F3-4494-8729-86B918DB4126}" srcOrd="1" destOrd="0" parTransId="{E556BDE3-B7A7-42CB-8234-A874E9DB3B4A}" sibTransId="{32CBB3C6-90B1-497F-8E75-09F148685F8D}"/>
    <dgm:cxn modelId="{20CC6D5D-F4F1-4A8D-B50D-D7FBDEE53A40}" type="presOf" srcId="{A8BAF8FE-63D5-4525-97CC-2D9479682554}" destId="{8BF1890E-2637-4F6F-9DB6-DC72D50DA1F1}" srcOrd="1" destOrd="0" presId="urn:microsoft.com/office/officeart/2005/8/layout/hProcess10#1"/>
    <dgm:cxn modelId="{7C260B27-FAB8-406C-BAE2-E0B77CD512D9}" type="presOf" srcId="{135FC1B6-A93F-40C8-97C0-81C66B0C4342}" destId="{94CFDD1E-E0DF-44BC-9C69-9B0969E59AB6}" srcOrd="0" destOrd="0" presId="urn:microsoft.com/office/officeart/2005/8/layout/hProcess10#1"/>
    <dgm:cxn modelId="{59902A10-52FE-4D48-B3B6-7EBD2473BF74}" srcId="{105F3068-E9F5-4A80-AE7E-E8B1A8E4F329}" destId="{EF77316C-869D-4FA0-A1AD-7129782E8162}" srcOrd="0" destOrd="0" parTransId="{55BA2F60-99D5-4E6A-8C3F-01FCF699C533}" sibTransId="{508D73DC-52F8-4DB7-8D6F-E55E30AED123}"/>
    <dgm:cxn modelId="{D5EA47A3-5179-4D80-BA70-A9863877E701}" type="presOf" srcId="{0521CBFF-9B1F-4C02-8E20-60710514C7E4}" destId="{A5137E42-999C-4654-B72E-BA7599CA2753}" srcOrd="0" destOrd="0" presId="urn:microsoft.com/office/officeart/2005/8/layout/hProcess10#1"/>
    <dgm:cxn modelId="{6E291765-365F-46A1-A910-48918814EE6F}" type="presOf" srcId="{3980A5D1-61B5-41C8-8566-A75C8FE19174}" destId="{F603E3AA-4232-4FC6-AF8A-2855077B4C7C}" srcOrd="0" destOrd="1" presId="urn:microsoft.com/office/officeart/2005/8/layout/hProcess10#1"/>
    <dgm:cxn modelId="{992529F9-18C0-407E-9D90-32F8759E3F8B}" type="presOf" srcId="{D0C55235-73A0-4A16-B875-26C3D1661E52}" destId="{5192F216-2837-4B2E-A130-0AD2E140EAE0}" srcOrd="1" destOrd="0" presId="urn:microsoft.com/office/officeart/2005/8/layout/hProcess10#1"/>
    <dgm:cxn modelId="{8EC93D7E-7D14-481B-B0CD-64F182207543}" type="presOf" srcId="{47225F62-40D9-47F5-BEA4-44EB75CE37FF}" destId="{E66D3DEF-05F7-48B1-BC48-B819B0B84830}" srcOrd="0" destOrd="0" presId="urn:microsoft.com/office/officeart/2005/8/layout/hProcess10#1"/>
    <dgm:cxn modelId="{0713D3C3-2CD5-425F-A387-2916EE71027C}" type="presOf" srcId="{ADCD7BFA-F806-4E0B-90C9-C3D635653A2A}" destId="{97C7D37F-920D-485B-8D03-9DBAEBC99F71}" srcOrd="0" destOrd="0" presId="urn:microsoft.com/office/officeart/2005/8/layout/hProcess10#1"/>
    <dgm:cxn modelId="{447207BF-E656-4736-A3D9-43C5B4B95C19}" srcId="{AE1DD335-6416-4D42-A9B3-88ACB237B859}" destId="{4F87738B-9C39-4B8F-B0E0-5DADC2432A54}" srcOrd="1" destOrd="0" parTransId="{D49FD7E5-752E-4959-A689-124C646DDD2C}" sibTransId="{32AE686B-D685-4CB3-AF77-4D7EC261C039}"/>
    <dgm:cxn modelId="{116A3D93-028D-4EFE-A48E-485C23A8DAE8}" type="presOf" srcId="{F53E92ED-C737-4A51-93F2-21935477AD3D}" destId="{BCA587D8-444E-4F2F-9AB1-618E1D6A6AC6}" srcOrd="0" destOrd="1" presId="urn:microsoft.com/office/officeart/2005/8/layout/hProcess10#1"/>
    <dgm:cxn modelId="{D2232083-CD0A-41F3-AF15-0188D7B7A1E0}" type="presOf" srcId="{8B7FAA68-58F3-4494-8729-86B918DB4126}" destId="{839571D1-71C8-4DEA-8A01-D6AE8430B002}" srcOrd="0" destOrd="2" presId="urn:microsoft.com/office/officeart/2005/8/layout/hProcess10#1"/>
    <dgm:cxn modelId="{242E55AC-F1F3-421A-8023-1D1B1CC393A5}" type="presOf" srcId="{ADCD7BFA-F806-4E0B-90C9-C3D635653A2A}" destId="{CEC01FF2-8117-418C-9A25-8CF56F98DB3D}" srcOrd="1" destOrd="0" presId="urn:microsoft.com/office/officeart/2005/8/layout/hProcess10#1"/>
    <dgm:cxn modelId="{C8A6782D-8800-4B9A-99E0-CFC99897290E}" type="presParOf" srcId="{E66D3DEF-05F7-48B1-BC48-B819B0B84830}" destId="{0C0E859B-FE7F-4367-BCE1-F2210BA24D7F}" srcOrd="0" destOrd="0" presId="urn:microsoft.com/office/officeart/2005/8/layout/hProcess10#1"/>
    <dgm:cxn modelId="{1FD85977-6F57-46A4-BFDF-D2A14CB90828}" type="presParOf" srcId="{0C0E859B-FE7F-4367-BCE1-F2210BA24D7F}" destId="{C4E66317-F8FF-4121-A3C6-983A84B80673}" srcOrd="0" destOrd="0" presId="urn:microsoft.com/office/officeart/2005/8/layout/hProcess10#1"/>
    <dgm:cxn modelId="{36435E92-6464-4971-8962-DD56FAC67194}" type="presParOf" srcId="{0C0E859B-FE7F-4367-BCE1-F2210BA24D7F}" destId="{BCA587D8-444E-4F2F-9AB1-618E1D6A6AC6}" srcOrd="1" destOrd="0" presId="urn:microsoft.com/office/officeart/2005/8/layout/hProcess10#1"/>
    <dgm:cxn modelId="{D34BB913-55D5-4038-8117-5A1BB3070B0C}" type="presParOf" srcId="{E66D3DEF-05F7-48B1-BC48-B819B0B84830}" destId="{97C7D37F-920D-485B-8D03-9DBAEBC99F71}" srcOrd="1" destOrd="0" presId="urn:microsoft.com/office/officeart/2005/8/layout/hProcess10#1"/>
    <dgm:cxn modelId="{F85A321D-C258-4010-A75A-89E69E127342}" type="presParOf" srcId="{97C7D37F-920D-485B-8D03-9DBAEBC99F71}" destId="{CEC01FF2-8117-418C-9A25-8CF56F98DB3D}" srcOrd="0" destOrd="0" presId="urn:microsoft.com/office/officeart/2005/8/layout/hProcess10#1"/>
    <dgm:cxn modelId="{3C32AF91-39DB-44B2-B716-F522E6B2E81D}" type="presParOf" srcId="{E66D3DEF-05F7-48B1-BC48-B819B0B84830}" destId="{7D487FB9-F508-4F77-8016-84F83AD7248C}" srcOrd="2" destOrd="0" presId="urn:microsoft.com/office/officeart/2005/8/layout/hProcess10#1"/>
    <dgm:cxn modelId="{3E898570-0331-45D9-8177-07A2B7BCFCE1}" type="presParOf" srcId="{7D487FB9-F508-4F77-8016-84F83AD7248C}" destId="{4B2D84D2-0520-4CB0-8DDE-76450FF6E846}" srcOrd="0" destOrd="0" presId="urn:microsoft.com/office/officeart/2005/8/layout/hProcess10#1"/>
    <dgm:cxn modelId="{86F036F9-E4A3-4D3A-80EA-6F098C80A8F5}" type="presParOf" srcId="{7D487FB9-F508-4F77-8016-84F83AD7248C}" destId="{E902F511-ECE8-41FC-A9BA-9C36D689FBD3}" srcOrd="1" destOrd="0" presId="urn:microsoft.com/office/officeart/2005/8/layout/hProcess10#1"/>
    <dgm:cxn modelId="{D891C336-192D-49B7-8E61-DF8286808482}" type="presParOf" srcId="{E66D3DEF-05F7-48B1-BC48-B819B0B84830}" destId="{B0154BD1-A401-4D35-9E7C-9B53F6EF8E16}" srcOrd="3" destOrd="0" presId="urn:microsoft.com/office/officeart/2005/8/layout/hProcess10#1"/>
    <dgm:cxn modelId="{925DEAAA-CB06-4BEF-A52F-DBC992ED96AF}" type="presParOf" srcId="{B0154BD1-A401-4D35-9E7C-9B53F6EF8E16}" destId="{5192F216-2837-4B2E-A130-0AD2E140EAE0}" srcOrd="0" destOrd="0" presId="urn:microsoft.com/office/officeart/2005/8/layout/hProcess10#1"/>
    <dgm:cxn modelId="{47407822-BE2C-46B0-999A-D57E4A98BF7E}" type="presParOf" srcId="{E66D3DEF-05F7-48B1-BC48-B819B0B84830}" destId="{4018FE69-961A-4C08-A095-806D2FD95225}" srcOrd="4" destOrd="0" presId="urn:microsoft.com/office/officeart/2005/8/layout/hProcess10#1"/>
    <dgm:cxn modelId="{017355A2-237C-40C2-BE78-752B58D6154D}" type="presParOf" srcId="{4018FE69-961A-4C08-A095-806D2FD95225}" destId="{262848FF-BF8B-4F24-B5AD-E5B1A7962E99}" srcOrd="0" destOrd="0" presId="urn:microsoft.com/office/officeart/2005/8/layout/hProcess10#1"/>
    <dgm:cxn modelId="{6552A8B6-302A-4412-926B-305D918962F9}" type="presParOf" srcId="{4018FE69-961A-4C08-A095-806D2FD95225}" destId="{94CFDD1E-E0DF-44BC-9C69-9B0969E59AB6}" srcOrd="1" destOrd="0" presId="urn:microsoft.com/office/officeart/2005/8/layout/hProcess10#1"/>
    <dgm:cxn modelId="{2A326FEA-08FB-4FEE-A56A-11A76A8BEF22}" type="presParOf" srcId="{E66D3DEF-05F7-48B1-BC48-B819B0B84830}" destId="{080416C6-E68A-4F00-AE60-4D3A0326999C}" srcOrd="5" destOrd="0" presId="urn:microsoft.com/office/officeart/2005/8/layout/hProcess10#1"/>
    <dgm:cxn modelId="{0B1B47D2-307B-46FE-BE83-1D9BF0CF464A}" type="presParOf" srcId="{080416C6-E68A-4F00-AE60-4D3A0326999C}" destId="{8BF1890E-2637-4F6F-9DB6-DC72D50DA1F1}" srcOrd="0" destOrd="0" presId="urn:microsoft.com/office/officeart/2005/8/layout/hProcess10#1"/>
    <dgm:cxn modelId="{F0E8A4A7-0C2E-4688-9CC1-2E913D5DA326}" type="presParOf" srcId="{E66D3DEF-05F7-48B1-BC48-B819B0B84830}" destId="{A2752D4D-4B4D-4F15-B963-7B361C6C6EDE}" srcOrd="6" destOrd="0" presId="urn:microsoft.com/office/officeart/2005/8/layout/hProcess10#1"/>
    <dgm:cxn modelId="{43EBC7E4-469F-4AB9-A87C-4169A1E4FD1C}" type="presParOf" srcId="{A2752D4D-4B4D-4F15-B963-7B361C6C6EDE}" destId="{AC48C8E5-65E8-49C0-93B4-EB3484C7781D}" srcOrd="0" destOrd="0" presId="urn:microsoft.com/office/officeart/2005/8/layout/hProcess10#1"/>
    <dgm:cxn modelId="{59AB4B7F-F1E6-4649-B186-B0A8BDFE2C91}" type="presParOf" srcId="{A2752D4D-4B4D-4F15-B963-7B361C6C6EDE}" destId="{F603E3AA-4232-4FC6-AF8A-2855077B4C7C}" srcOrd="1" destOrd="0" presId="urn:microsoft.com/office/officeart/2005/8/layout/hProcess10#1"/>
    <dgm:cxn modelId="{E225C7FD-8A77-48C0-828D-3EC99FF2911B}" type="presParOf" srcId="{E66D3DEF-05F7-48B1-BC48-B819B0B84830}" destId="{A5137E42-999C-4654-B72E-BA7599CA2753}" srcOrd="7" destOrd="0" presId="urn:microsoft.com/office/officeart/2005/8/layout/hProcess10#1"/>
    <dgm:cxn modelId="{7AD9CD17-9222-47EA-90AD-22C38940D2C2}" type="presParOf" srcId="{A5137E42-999C-4654-B72E-BA7599CA2753}" destId="{692A903C-12E7-4105-BD40-374B8DD52342}" srcOrd="0" destOrd="0" presId="urn:microsoft.com/office/officeart/2005/8/layout/hProcess10#1"/>
    <dgm:cxn modelId="{0483E53B-3481-44C2-AB69-15C7995BDD26}" type="presParOf" srcId="{E66D3DEF-05F7-48B1-BC48-B819B0B84830}" destId="{B726E7A9-B5BC-4BF2-B35D-D964F582AA02}" srcOrd="8" destOrd="0" presId="urn:microsoft.com/office/officeart/2005/8/layout/hProcess10#1"/>
    <dgm:cxn modelId="{60A54DF9-5AD5-4AE8-AA0F-B6C342C310A0}" type="presParOf" srcId="{B726E7A9-B5BC-4BF2-B35D-D964F582AA02}" destId="{5C3AD088-4EA3-485D-A533-56443C267A75}" srcOrd="0" destOrd="0" presId="urn:microsoft.com/office/officeart/2005/8/layout/hProcess10#1"/>
    <dgm:cxn modelId="{2A28D4E0-8AB3-4344-86B5-67D872C77B7F}" type="presParOf" srcId="{B726E7A9-B5BC-4BF2-B35D-D964F582AA02}" destId="{839571D1-71C8-4DEA-8A01-D6AE8430B002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FF483-EA8C-4B2E-82CF-6078FF58AE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B248B09F-80B9-4D57-BDA5-7FDB1F1D9447}">
      <dgm:prSet phldrT="[Texto]"/>
      <dgm:spPr/>
      <dgm:t>
        <a:bodyPr/>
        <a:lstStyle/>
        <a:p>
          <a:r>
            <a:rPr lang="pt-BR" dirty="0" smtClean="0">
              <a:latin typeface="Trebuchet MS"/>
              <a:cs typeface="Trebuchet MS"/>
            </a:rPr>
            <a:t>Organizar o trabalho missionário em igrejas grandes</a:t>
          </a:r>
          <a:endParaRPr lang="pt-BR" dirty="0">
            <a:latin typeface="Trebuchet MS"/>
            <a:cs typeface="Trebuchet MS"/>
          </a:endParaRPr>
        </a:p>
      </dgm:t>
    </dgm:pt>
    <dgm:pt modelId="{991E4774-3CDD-412D-89F1-3E7A87465ADC}" type="parTrans" cxnId="{B70EBB23-BB6A-40CC-A856-C691B9843F8B}">
      <dgm:prSet/>
      <dgm:spPr/>
      <dgm:t>
        <a:bodyPr/>
        <a:lstStyle/>
        <a:p>
          <a:endParaRPr lang="pt-BR"/>
        </a:p>
      </dgm:t>
    </dgm:pt>
    <dgm:pt modelId="{3261AE62-5887-48C1-AADA-A66AE8A5476A}" type="sibTrans" cxnId="{B70EBB23-BB6A-40CC-A856-C691B9843F8B}">
      <dgm:prSet/>
      <dgm:spPr/>
      <dgm:t>
        <a:bodyPr/>
        <a:lstStyle/>
        <a:p>
          <a:endParaRPr lang="pt-BR"/>
        </a:p>
      </dgm:t>
    </dgm:pt>
    <dgm:pt modelId="{8EBD1402-49AC-4160-A660-3DDA352E3EAC}">
      <dgm:prSet phldrT="[Texto]"/>
      <dgm:spPr/>
      <dgm:t>
        <a:bodyPr/>
        <a:lstStyle/>
        <a:p>
          <a:r>
            <a:rPr lang="pt-BR" dirty="0" smtClean="0">
              <a:latin typeface="Trebuchet MS"/>
              <a:cs typeface="Trebuchet MS"/>
            </a:rPr>
            <a:t>Estudo e compreensão das verdades bíblicas</a:t>
          </a:r>
          <a:endParaRPr lang="pt-BR" dirty="0">
            <a:latin typeface="Trebuchet MS"/>
            <a:cs typeface="Trebuchet MS"/>
          </a:endParaRPr>
        </a:p>
      </dgm:t>
    </dgm:pt>
    <dgm:pt modelId="{CA9DAE5E-FBB3-42D8-8CC8-9432AADBE226}" type="parTrans" cxnId="{405828EC-299D-4339-95E6-3D50B81A6F7C}">
      <dgm:prSet/>
      <dgm:spPr/>
      <dgm:t>
        <a:bodyPr/>
        <a:lstStyle/>
        <a:p>
          <a:endParaRPr lang="pt-BR"/>
        </a:p>
      </dgm:t>
    </dgm:pt>
    <dgm:pt modelId="{AAD7F866-8229-44B1-ABC1-41A2E3E858CB}" type="sibTrans" cxnId="{405828EC-299D-4339-95E6-3D50B81A6F7C}">
      <dgm:prSet/>
      <dgm:spPr/>
      <dgm:t>
        <a:bodyPr/>
        <a:lstStyle/>
        <a:p>
          <a:endParaRPr lang="pt-BR"/>
        </a:p>
      </dgm:t>
    </dgm:pt>
    <dgm:pt modelId="{34315D65-DAA1-4225-AB97-9801D8E72F6B}">
      <dgm:prSet phldrT="[Texto]"/>
      <dgm:spPr/>
      <dgm:t>
        <a:bodyPr/>
        <a:lstStyle/>
        <a:p>
          <a:r>
            <a:rPr lang="pt-BR" dirty="0" smtClean="0">
              <a:latin typeface="Trebuchet MS"/>
              <a:cs typeface="Trebuchet MS"/>
            </a:rPr>
            <a:t>Capacitação dos membros durante as reuniões campais</a:t>
          </a:r>
          <a:endParaRPr lang="pt-BR" dirty="0">
            <a:latin typeface="Trebuchet MS"/>
            <a:cs typeface="Trebuchet MS"/>
          </a:endParaRPr>
        </a:p>
      </dgm:t>
    </dgm:pt>
    <dgm:pt modelId="{89C4DA85-80AA-4CE7-9066-6297C1E3D115}" type="parTrans" cxnId="{05052F75-EC77-4B58-8FBF-9231836711CF}">
      <dgm:prSet/>
      <dgm:spPr/>
      <dgm:t>
        <a:bodyPr/>
        <a:lstStyle/>
        <a:p>
          <a:endParaRPr lang="pt-BR"/>
        </a:p>
      </dgm:t>
    </dgm:pt>
    <dgm:pt modelId="{A4FEFF9E-ED51-4DC4-9D65-90CD608E9886}" type="sibTrans" cxnId="{05052F75-EC77-4B58-8FBF-9231836711CF}">
      <dgm:prSet/>
      <dgm:spPr/>
      <dgm:t>
        <a:bodyPr/>
        <a:lstStyle/>
        <a:p>
          <a:endParaRPr lang="pt-BR"/>
        </a:p>
      </dgm:t>
    </dgm:pt>
    <dgm:pt modelId="{E99A2349-1C4B-403F-8175-34596860E4F1}" type="pres">
      <dgm:prSet presAssocID="{3FEFF483-EA8C-4B2E-82CF-6078FF58AE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237E6A8-8A13-47E6-9D4F-E14209E757D6}" type="pres">
      <dgm:prSet presAssocID="{3FEFF483-EA8C-4B2E-82CF-6078FF58AE1F}" presName="Name1" presStyleCnt="0"/>
      <dgm:spPr/>
      <dgm:t>
        <a:bodyPr/>
        <a:lstStyle/>
        <a:p>
          <a:endParaRPr lang="en-US"/>
        </a:p>
      </dgm:t>
    </dgm:pt>
    <dgm:pt modelId="{48BB05B1-E06B-42CB-A64A-FA552378007B}" type="pres">
      <dgm:prSet presAssocID="{3FEFF483-EA8C-4B2E-82CF-6078FF58AE1F}" presName="cycle" presStyleCnt="0"/>
      <dgm:spPr/>
      <dgm:t>
        <a:bodyPr/>
        <a:lstStyle/>
        <a:p>
          <a:endParaRPr lang="en-US"/>
        </a:p>
      </dgm:t>
    </dgm:pt>
    <dgm:pt modelId="{31ACA683-DB14-402A-8FD4-CC58D2301AFC}" type="pres">
      <dgm:prSet presAssocID="{3FEFF483-EA8C-4B2E-82CF-6078FF58AE1F}" presName="srcNode" presStyleLbl="node1" presStyleIdx="0" presStyleCnt="3"/>
      <dgm:spPr/>
      <dgm:t>
        <a:bodyPr/>
        <a:lstStyle/>
        <a:p>
          <a:endParaRPr lang="en-US"/>
        </a:p>
      </dgm:t>
    </dgm:pt>
    <dgm:pt modelId="{17807930-FF1F-4BCD-A30A-E9E6141625FF}" type="pres">
      <dgm:prSet presAssocID="{3FEFF483-EA8C-4B2E-82CF-6078FF58AE1F}" presName="conn" presStyleLbl="parChTrans1D2" presStyleIdx="0" presStyleCnt="1"/>
      <dgm:spPr/>
      <dgm:t>
        <a:bodyPr/>
        <a:lstStyle/>
        <a:p>
          <a:endParaRPr lang="pt-BR"/>
        </a:p>
      </dgm:t>
    </dgm:pt>
    <dgm:pt modelId="{E2CAB5A9-AE7C-4AA3-8296-409ADFA83869}" type="pres">
      <dgm:prSet presAssocID="{3FEFF483-EA8C-4B2E-82CF-6078FF58AE1F}" presName="extraNode" presStyleLbl="node1" presStyleIdx="0" presStyleCnt="3"/>
      <dgm:spPr/>
      <dgm:t>
        <a:bodyPr/>
        <a:lstStyle/>
        <a:p>
          <a:endParaRPr lang="en-US"/>
        </a:p>
      </dgm:t>
    </dgm:pt>
    <dgm:pt modelId="{5835C54F-BFF0-48DE-9DB0-FFA0331A2EC5}" type="pres">
      <dgm:prSet presAssocID="{3FEFF483-EA8C-4B2E-82CF-6078FF58AE1F}" presName="dstNode" presStyleLbl="node1" presStyleIdx="0" presStyleCnt="3"/>
      <dgm:spPr/>
      <dgm:t>
        <a:bodyPr/>
        <a:lstStyle/>
        <a:p>
          <a:endParaRPr lang="en-US"/>
        </a:p>
      </dgm:t>
    </dgm:pt>
    <dgm:pt modelId="{21C0E11D-2B05-439C-8ED6-7B25906C7717}" type="pres">
      <dgm:prSet presAssocID="{B248B09F-80B9-4D57-BDA5-7FDB1F1D944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744D4-5E1D-4F4F-848C-86A55E6E5F54}" type="pres">
      <dgm:prSet presAssocID="{B248B09F-80B9-4D57-BDA5-7FDB1F1D9447}" presName="accent_1" presStyleCnt="0"/>
      <dgm:spPr/>
      <dgm:t>
        <a:bodyPr/>
        <a:lstStyle/>
        <a:p>
          <a:endParaRPr lang="en-US"/>
        </a:p>
      </dgm:t>
    </dgm:pt>
    <dgm:pt modelId="{3A923110-B46B-4D7E-B344-01A7C2AB85F3}" type="pres">
      <dgm:prSet presAssocID="{B248B09F-80B9-4D57-BDA5-7FDB1F1D9447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AA98FDCB-6578-41E7-9F59-9C47E5D035E5}" type="pres">
      <dgm:prSet presAssocID="{8EBD1402-49AC-4160-A660-3DDA352E3EA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CD661-3C65-4812-B284-C471B8F65893}" type="pres">
      <dgm:prSet presAssocID="{8EBD1402-49AC-4160-A660-3DDA352E3EAC}" presName="accent_2" presStyleCnt="0"/>
      <dgm:spPr/>
      <dgm:t>
        <a:bodyPr/>
        <a:lstStyle/>
        <a:p>
          <a:endParaRPr lang="en-US"/>
        </a:p>
      </dgm:t>
    </dgm:pt>
    <dgm:pt modelId="{B8F77CB8-06F1-4CBF-83BD-C610317250A0}" type="pres">
      <dgm:prSet presAssocID="{8EBD1402-49AC-4160-A660-3DDA352E3EAC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9F62132D-E98A-4AE5-9D8D-30905CAF0A75}" type="pres">
      <dgm:prSet presAssocID="{34315D65-DAA1-4225-AB97-9801D8E72F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9627E-1CFF-4170-98CD-24FF70239E7F}" type="pres">
      <dgm:prSet presAssocID="{34315D65-DAA1-4225-AB97-9801D8E72F6B}" presName="accent_3" presStyleCnt="0"/>
      <dgm:spPr/>
      <dgm:t>
        <a:bodyPr/>
        <a:lstStyle/>
        <a:p>
          <a:endParaRPr lang="en-US"/>
        </a:p>
      </dgm:t>
    </dgm:pt>
    <dgm:pt modelId="{74981147-6A85-4963-AC51-4A58200C8079}" type="pres">
      <dgm:prSet presAssocID="{34315D65-DAA1-4225-AB97-9801D8E72F6B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BEABDA3C-1127-4B2E-8D68-0DEAE731EF6D}" type="presOf" srcId="{B248B09F-80B9-4D57-BDA5-7FDB1F1D9447}" destId="{21C0E11D-2B05-439C-8ED6-7B25906C7717}" srcOrd="0" destOrd="0" presId="urn:microsoft.com/office/officeart/2008/layout/VerticalCurvedList"/>
    <dgm:cxn modelId="{9C9278BA-0E85-405A-AAF5-8A1C5EA39710}" type="presOf" srcId="{3261AE62-5887-48C1-AADA-A66AE8A5476A}" destId="{17807930-FF1F-4BCD-A30A-E9E6141625FF}" srcOrd="0" destOrd="0" presId="urn:microsoft.com/office/officeart/2008/layout/VerticalCurvedList"/>
    <dgm:cxn modelId="{05052F75-EC77-4B58-8FBF-9231836711CF}" srcId="{3FEFF483-EA8C-4B2E-82CF-6078FF58AE1F}" destId="{34315D65-DAA1-4225-AB97-9801D8E72F6B}" srcOrd="2" destOrd="0" parTransId="{89C4DA85-80AA-4CE7-9066-6297C1E3D115}" sibTransId="{A4FEFF9E-ED51-4DC4-9D65-90CD608E9886}"/>
    <dgm:cxn modelId="{405828EC-299D-4339-95E6-3D50B81A6F7C}" srcId="{3FEFF483-EA8C-4B2E-82CF-6078FF58AE1F}" destId="{8EBD1402-49AC-4160-A660-3DDA352E3EAC}" srcOrd="1" destOrd="0" parTransId="{CA9DAE5E-FBB3-42D8-8CC8-9432AADBE226}" sibTransId="{AAD7F866-8229-44B1-ABC1-41A2E3E858CB}"/>
    <dgm:cxn modelId="{B70EBB23-BB6A-40CC-A856-C691B9843F8B}" srcId="{3FEFF483-EA8C-4B2E-82CF-6078FF58AE1F}" destId="{B248B09F-80B9-4D57-BDA5-7FDB1F1D9447}" srcOrd="0" destOrd="0" parTransId="{991E4774-3CDD-412D-89F1-3E7A87465ADC}" sibTransId="{3261AE62-5887-48C1-AADA-A66AE8A5476A}"/>
    <dgm:cxn modelId="{17FD8CBA-1974-40C0-85A3-CB32262F9CF7}" type="presOf" srcId="{34315D65-DAA1-4225-AB97-9801D8E72F6B}" destId="{9F62132D-E98A-4AE5-9D8D-30905CAF0A75}" srcOrd="0" destOrd="0" presId="urn:microsoft.com/office/officeart/2008/layout/VerticalCurvedList"/>
    <dgm:cxn modelId="{28F617C1-586B-40CC-B9A1-D6929F2397E0}" type="presOf" srcId="{8EBD1402-49AC-4160-A660-3DDA352E3EAC}" destId="{AA98FDCB-6578-41E7-9F59-9C47E5D035E5}" srcOrd="0" destOrd="0" presId="urn:microsoft.com/office/officeart/2008/layout/VerticalCurvedList"/>
    <dgm:cxn modelId="{7872F076-29A4-41F2-BA69-AA2713A3DBB9}" type="presOf" srcId="{3FEFF483-EA8C-4B2E-82CF-6078FF58AE1F}" destId="{E99A2349-1C4B-403F-8175-34596860E4F1}" srcOrd="0" destOrd="0" presId="urn:microsoft.com/office/officeart/2008/layout/VerticalCurvedList"/>
    <dgm:cxn modelId="{31411972-2CE4-431C-B0D5-B01CD667285A}" type="presParOf" srcId="{E99A2349-1C4B-403F-8175-34596860E4F1}" destId="{5237E6A8-8A13-47E6-9D4F-E14209E757D6}" srcOrd="0" destOrd="0" presId="urn:microsoft.com/office/officeart/2008/layout/VerticalCurvedList"/>
    <dgm:cxn modelId="{D6F6E760-E4FE-4D34-A7AC-D9432662B202}" type="presParOf" srcId="{5237E6A8-8A13-47E6-9D4F-E14209E757D6}" destId="{48BB05B1-E06B-42CB-A64A-FA552378007B}" srcOrd="0" destOrd="0" presId="urn:microsoft.com/office/officeart/2008/layout/VerticalCurvedList"/>
    <dgm:cxn modelId="{9100D4AF-1FE3-4285-A186-B9C0B25A59C6}" type="presParOf" srcId="{48BB05B1-E06B-42CB-A64A-FA552378007B}" destId="{31ACA683-DB14-402A-8FD4-CC58D2301AFC}" srcOrd="0" destOrd="0" presId="urn:microsoft.com/office/officeart/2008/layout/VerticalCurvedList"/>
    <dgm:cxn modelId="{49242915-A13F-4F07-8079-7E5BCDB73AEF}" type="presParOf" srcId="{48BB05B1-E06B-42CB-A64A-FA552378007B}" destId="{17807930-FF1F-4BCD-A30A-E9E6141625FF}" srcOrd="1" destOrd="0" presId="urn:microsoft.com/office/officeart/2008/layout/VerticalCurvedList"/>
    <dgm:cxn modelId="{AE550C32-3255-4409-A21F-72BA6897EB51}" type="presParOf" srcId="{48BB05B1-E06B-42CB-A64A-FA552378007B}" destId="{E2CAB5A9-AE7C-4AA3-8296-409ADFA83869}" srcOrd="2" destOrd="0" presId="urn:microsoft.com/office/officeart/2008/layout/VerticalCurvedList"/>
    <dgm:cxn modelId="{DC62E699-626A-41D1-AE70-81F96F916AF3}" type="presParOf" srcId="{48BB05B1-E06B-42CB-A64A-FA552378007B}" destId="{5835C54F-BFF0-48DE-9DB0-FFA0331A2EC5}" srcOrd="3" destOrd="0" presId="urn:microsoft.com/office/officeart/2008/layout/VerticalCurvedList"/>
    <dgm:cxn modelId="{04B40EA5-F575-412F-8F23-B0E3306DC1E9}" type="presParOf" srcId="{5237E6A8-8A13-47E6-9D4F-E14209E757D6}" destId="{21C0E11D-2B05-439C-8ED6-7B25906C7717}" srcOrd="1" destOrd="0" presId="urn:microsoft.com/office/officeart/2008/layout/VerticalCurvedList"/>
    <dgm:cxn modelId="{6AB46A19-2C24-40E4-88AF-03BE32FE51E1}" type="presParOf" srcId="{5237E6A8-8A13-47E6-9D4F-E14209E757D6}" destId="{EAF744D4-5E1D-4F4F-848C-86A55E6E5F54}" srcOrd="2" destOrd="0" presId="urn:microsoft.com/office/officeart/2008/layout/VerticalCurvedList"/>
    <dgm:cxn modelId="{48F938CC-546C-438F-B1B1-F8171B4251A3}" type="presParOf" srcId="{EAF744D4-5E1D-4F4F-848C-86A55E6E5F54}" destId="{3A923110-B46B-4D7E-B344-01A7C2AB85F3}" srcOrd="0" destOrd="0" presId="urn:microsoft.com/office/officeart/2008/layout/VerticalCurvedList"/>
    <dgm:cxn modelId="{ABD728DF-7AC8-4A2F-88FE-1C260C4FA93E}" type="presParOf" srcId="{5237E6A8-8A13-47E6-9D4F-E14209E757D6}" destId="{AA98FDCB-6578-41E7-9F59-9C47E5D035E5}" srcOrd="3" destOrd="0" presId="urn:microsoft.com/office/officeart/2008/layout/VerticalCurvedList"/>
    <dgm:cxn modelId="{1E06FE7C-D304-41D8-964C-44188BC4D93B}" type="presParOf" srcId="{5237E6A8-8A13-47E6-9D4F-E14209E757D6}" destId="{865CD661-3C65-4812-B284-C471B8F65893}" srcOrd="4" destOrd="0" presId="urn:microsoft.com/office/officeart/2008/layout/VerticalCurvedList"/>
    <dgm:cxn modelId="{2A3B2747-19BD-42C7-829C-58FFD54FF035}" type="presParOf" srcId="{865CD661-3C65-4812-B284-C471B8F65893}" destId="{B8F77CB8-06F1-4CBF-83BD-C610317250A0}" srcOrd="0" destOrd="0" presId="urn:microsoft.com/office/officeart/2008/layout/VerticalCurvedList"/>
    <dgm:cxn modelId="{F5FA0475-AE29-45C3-A760-599E559EF76C}" type="presParOf" srcId="{5237E6A8-8A13-47E6-9D4F-E14209E757D6}" destId="{9F62132D-E98A-4AE5-9D8D-30905CAF0A75}" srcOrd="5" destOrd="0" presId="urn:microsoft.com/office/officeart/2008/layout/VerticalCurvedList"/>
    <dgm:cxn modelId="{CF33366B-57BA-4933-92DF-AD94C767C9F8}" type="presParOf" srcId="{5237E6A8-8A13-47E6-9D4F-E14209E757D6}" destId="{EC29627E-1CFF-4170-98CD-24FF70239E7F}" srcOrd="6" destOrd="0" presId="urn:microsoft.com/office/officeart/2008/layout/VerticalCurvedList"/>
    <dgm:cxn modelId="{CAD50B65-5158-435E-B8E2-C9EFADFB1B86}" type="presParOf" srcId="{EC29627E-1CFF-4170-98CD-24FF70239E7F}" destId="{74981147-6A85-4963-AC51-4A58200C80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7D7D3-9862-46F1-8470-05D80E73B26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0C67E5E6-3657-4AC2-822B-27490357DD5A}">
      <dgm:prSet phldrT="[Texto]"/>
      <dgm:spPr/>
      <dgm:t>
        <a:bodyPr/>
        <a:lstStyle/>
        <a:p>
          <a:pPr algn="ctr"/>
          <a:r>
            <a:rPr lang="pt-BR" b="1" dirty="0" smtClean="0">
              <a:effectLst/>
            </a:rPr>
            <a:t>EVANGELIZAÇÃO</a:t>
          </a:r>
          <a:endParaRPr lang="pt-BR" b="1" dirty="0">
            <a:effectLst/>
          </a:endParaRPr>
        </a:p>
      </dgm:t>
    </dgm:pt>
    <dgm:pt modelId="{C7C85916-5A1D-439C-AD73-8687705134B1}" type="parTrans" cxnId="{22E52606-6432-4CDF-B3B2-1ED126F12710}">
      <dgm:prSet/>
      <dgm:spPr/>
      <dgm:t>
        <a:bodyPr/>
        <a:lstStyle/>
        <a:p>
          <a:endParaRPr lang="pt-BR"/>
        </a:p>
      </dgm:t>
    </dgm:pt>
    <dgm:pt modelId="{29871EA3-AA17-4CA8-9C8A-310427F4B30D}" type="sibTrans" cxnId="{22E52606-6432-4CDF-B3B2-1ED126F12710}">
      <dgm:prSet/>
      <dgm:spPr/>
      <dgm:t>
        <a:bodyPr/>
        <a:lstStyle/>
        <a:p>
          <a:endParaRPr lang="pt-BR"/>
        </a:p>
      </dgm:t>
    </dgm:pt>
    <dgm:pt modelId="{6CB5EB7F-7953-45D6-83F4-B0EB0720364B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rgbClr val="FFFFFF"/>
              </a:solidFill>
              <a:effectLst/>
              <a:latin typeface="Trebuchet MS"/>
              <a:cs typeface="Trebuchet MS"/>
            </a:rPr>
            <a:t>Crescimento Externo</a:t>
          </a:r>
          <a:endParaRPr lang="pt-BR" dirty="0">
            <a:solidFill>
              <a:srgbClr val="FFFFFF"/>
            </a:solidFill>
            <a:effectLst/>
            <a:latin typeface="Trebuchet MS"/>
            <a:cs typeface="Trebuchet MS"/>
          </a:endParaRPr>
        </a:p>
      </dgm:t>
    </dgm:pt>
    <dgm:pt modelId="{F49E313A-6AB9-4D23-A76A-C55C71169DA8}" type="parTrans" cxnId="{6DD5A81F-C0B5-4C02-86C3-CB4B40384CC2}">
      <dgm:prSet/>
      <dgm:spPr/>
      <dgm:t>
        <a:bodyPr/>
        <a:lstStyle/>
        <a:p>
          <a:endParaRPr lang="pt-BR"/>
        </a:p>
      </dgm:t>
    </dgm:pt>
    <dgm:pt modelId="{37009B96-5026-4288-AB0E-F2C1B17F8B74}" type="sibTrans" cxnId="{6DD5A81F-C0B5-4C02-86C3-CB4B40384CC2}">
      <dgm:prSet/>
      <dgm:spPr/>
      <dgm:t>
        <a:bodyPr/>
        <a:lstStyle/>
        <a:p>
          <a:endParaRPr lang="pt-BR"/>
        </a:p>
      </dgm:t>
    </dgm:pt>
    <dgm:pt modelId="{C96F05D6-3B61-41F5-9AB8-4EAE0E49105A}">
      <dgm:prSet phldrT="[Texto]"/>
      <dgm:spPr/>
      <dgm:t>
        <a:bodyPr/>
        <a:lstStyle/>
        <a:p>
          <a:pPr algn="ctr"/>
          <a:r>
            <a:rPr lang="pt-BR" b="1" dirty="0" smtClean="0">
              <a:effectLst/>
            </a:rPr>
            <a:t>CUIDADO ESPIRITUAL</a:t>
          </a:r>
          <a:endParaRPr lang="pt-BR" b="1" dirty="0">
            <a:effectLst/>
          </a:endParaRPr>
        </a:p>
      </dgm:t>
    </dgm:pt>
    <dgm:pt modelId="{A7346811-945D-4869-B763-FFC55F97D624}" type="parTrans" cxnId="{6DEFC41C-4C48-49B4-A7C8-F041E842BA86}">
      <dgm:prSet/>
      <dgm:spPr/>
      <dgm:t>
        <a:bodyPr/>
        <a:lstStyle/>
        <a:p>
          <a:endParaRPr lang="pt-BR"/>
        </a:p>
      </dgm:t>
    </dgm:pt>
    <dgm:pt modelId="{999236AD-2C4D-4E99-A361-830EE57BFF50}" type="sibTrans" cxnId="{6DEFC41C-4C48-49B4-A7C8-F041E842BA86}">
      <dgm:prSet/>
      <dgm:spPr/>
      <dgm:t>
        <a:bodyPr/>
        <a:lstStyle/>
        <a:p>
          <a:endParaRPr lang="pt-BR"/>
        </a:p>
      </dgm:t>
    </dgm:pt>
    <dgm:pt modelId="{07876AEB-66C1-4CA3-9A99-CC3115555207}">
      <dgm:prSet phldrT="[Texto]"/>
      <dgm:spPr/>
      <dgm:t>
        <a:bodyPr anchor="ctr"/>
        <a:lstStyle/>
        <a:p>
          <a:pPr algn="ctr"/>
          <a:r>
            <a:rPr lang="pt-BR" dirty="0" smtClean="0">
              <a:solidFill>
                <a:srgbClr val="FFFFFF"/>
              </a:solidFill>
              <a:effectLst/>
            </a:rPr>
            <a:t>Crescimento Interno</a:t>
          </a:r>
          <a:endParaRPr lang="pt-BR" dirty="0">
            <a:solidFill>
              <a:srgbClr val="FFFFFF"/>
            </a:solidFill>
            <a:effectLst/>
          </a:endParaRPr>
        </a:p>
      </dgm:t>
    </dgm:pt>
    <dgm:pt modelId="{B7855C38-3D78-4413-A378-028DB8AE053C}" type="parTrans" cxnId="{39A2DF44-7F29-4D84-861F-6D016E9E1ABE}">
      <dgm:prSet/>
      <dgm:spPr/>
      <dgm:t>
        <a:bodyPr/>
        <a:lstStyle/>
        <a:p>
          <a:endParaRPr lang="pt-BR"/>
        </a:p>
      </dgm:t>
    </dgm:pt>
    <dgm:pt modelId="{6222EE57-6823-4EAC-A896-A9B04B9D8941}" type="sibTrans" cxnId="{39A2DF44-7F29-4D84-861F-6D016E9E1ABE}">
      <dgm:prSet/>
      <dgm:spPr/>
      <dgm:t>
        <a:bodyPr/>
        <a:lstStyle/>
        <a:p>
          <a:endParaRPr lang="pt-BR"/>
        </a:p>
      </dgm:t>
    </dgm:pt>
    <dgm:pt modelId="{2CFF9CF9-B220-4114-AEB5-76BB3E2A53A3}" type="pres">
      <dgm:prSet presAssocID="{0ED7D7D3-9862-46F1-8470-05D80E73B26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C906D3-48AD-44D2-93CC-6FA70CC747DB}" type="pres">
      <dgm:prSet presAssocID="{0ED7D7D3-9862-46F1-8470-05D80E73B264}" presName="Background" presStyleLbl="node1" presStyleIdx="0" presStyleCnt="1"/>
      <dgm:spPr/>
      <dgm:t>
        <a:bodyPr/>
        <a:lstStyle/>
        <a:p>
          <a:endParaRPr lang="en-US"/>
        </a:p>
      </dgm:t>
    </dgm:pt>
    <dgm:pt modelId="{300FE3CC-22D8-4B72-B573-85B79940CE00}" type="pres">
      <dgm:prSet presAssocID="{0ED7D7D3-9862-46F1-8470-05D80E73B264}" presName="Divider" presStyleLbl="callout" presStyleIdx="0" presStyleCnt="1"/>
      <dgm:spPr/>
      <dgm:t>
        <a:bodyPr/>
        <a:lstStyle/>
        <a:p>
          <a:endParaRPr lang="en-US"/>
        </a:p>
      </dgm:t>
    </dgm:pt>
    <dgm:pt modelId="{236B9466-EB7C-4F0A-8B36-87C741C1297A}" type="pres">
      <dgm:prSet presAssocID="{0ED7D7D3-9862-46F1-8470-05D80E73B26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6EA257-C15F-4304-B3FE-ADB85EB09008}" type="pres">
      <dgm:prSet presAssocID="{0ED7D7D3-9862-46F1-8470-05D80E73B26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2E1F7-4498-47C6-B70D-0EF717A9785C}" type="pres">
      <dgm:prSet presAssocID="{0ED7D7D3-9862-46F1-8470-05D80E73B264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AD3FB0B-4FE5-4CBF-91A6-34740C64B463}" type="pres">
      <dgm:prSet presAssocID="{0ED7D7D3-9862-46F1-8470-05D80E73B264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0A01ED43-0B6A-47A2-92BA-07B1F2A8D40B}" type="pres">
      <dgm:prSet presAssocID="{0ED7D7D3-9862-46F1-8470-05D80E73B264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9B256F1-CD3D-46E7-AE7F-A659E4415A7B}" type="pres">
      <dgm:prSet presAssocID="{0ED7D7D3-9862-46F1-8470-05D80E73B264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F017970F-1F41-42AA-9A6B-527994A7658A}" type="presOf" srcId="{0C67E5E6-3657-4AC2-822B-27490357DD5A}" destId="{62F2E1F7-4498-47C6-B70D-0EF717A9785C}" srcOrd="0" destOrd="0" presId="urn:microsoft.com/office/officeart/2009/3/layout/OpposingIdeas"/>
    <dgm:cxn modelId="{6100BE50-3B3A-4B2C-A778-0E1606EEB8E6}" type="presOf" srcId="{0C67E5E6-3657-4AC2-822B-27490357DD5A}" destId="{0AD3FB0B-4FE5-4CBF-91A6-34740C64B463}" srcOrd="1" destOrd="0" presId="urn:microsoft.com/office/officeart/2009/3/layout/OpposingIdeas"/>
    <dgm:cxn modelId="{EA5EA813-E0F8-40F2-94DC-966D43B74FB4}" type="presOf" srcId="{C96F05D6-3B61-41F5-9AB8-4EAE0E49105A}" destId="{C9B256F1-CD3D-46E7-AE7F-A659E4415A7B}" srcOrd="1" destOrd="0" presId="urn:microsoft.com/office/officeart/2009/3/layout/OpposingIdeas"/>
    <dgm:cxn modelId="{FCCA5CD8-C65F-44F2-B796-C54FB41BA5D7}" type="presOf" srcId="{0ED7D7D3-9862-46F1-8470-05D80E73B264}" destId="{2CFF9CF9-B220-4114-AEB5-76BB3E2A53A3}" srcOrd="0" destOrd="0" presId="urn:microsoft.com/office/officeart/2009/3/layout/OpposingIdeas"/>
    <dgm:cxn modelId="{6DEFC41C-4C48-49B4-A7C8-F041E842BA86}" srcId="{0ED7D7D3-9862-46F1-8470-05D80E73B264}" destId="{C96F05D6-3B61-41F5-9AB8-4EAE0E49105A}" srcOrd="1" destOrd="0" parTransId="{A7346811-945D-4869-B763-FFC55F97D624}" sibTransId="{999236AD-2C4D-4E99-A361-830EE57BFF50}"/>
    <dgm:cxn modelId="{39A2DF44-7F29-4D84-861F-6D016E9E1ABE}" srcId="{C96F05D6-3B61-41F5-9AB8-4EAE0E49105A}" destId="{07876AEB-66C1-4CA3-9A99-CC3115555207}" srcOrd="0" destOrd="0" parTransId="{B7855C38-3D78-4413-A378-028DB8AE053C}" sibTransId="{6222EE57-6823-4EAC-A896-A9B04B9D8941}"/>
    <dgm:cxn modelId="{749E46D5-A5D6-41B8-B208-97FFA5518053}" type="presOf" srcId="{6CB5EB7F-7953-45D6-83F4-B0EB0720364B}" destId="{236B9466-EB7C-4F0A-8B36-87C741C1297A}" srcOrd="0" destOrd="0" presId="urn:microsoft.com/office/officeart/2009/3/layout/OpposingIdeas"/>
    <dgm:cxn modelId="{6DD5A81F-C0B5-4C02-86C3-CB4B40384CC2}" srcId="{0C67E5E6-3657-4AC2-822B-27490357DD5A}" destId="{6CB5EB7F-7953-45D6-83F4-B0EB0720364B}" srcOrd="0" destOrd="0" parTransId="{F49E313A-6AB9-4D23-A76A-C55C71169DA8}" sibTransId="{37009B96-5026-4288-AB0E-F2C1B17F8B74}"/>
    <dgm:cxn modelId="{22E52606-6432-4CDF-B3B2-1ED126F12710}" srcId="{0ED7D7D3-9862-46F1-8470-05D80E73B264}" destId="{0C67E5E6-3657-4AC2-822B-27490357DD5A}" srcOrd="0" destOrd="0" parTransId="{C7C85916-5A1D-439C-AD73-8687705134B1}" sibTransId="{29871EA3-AA17-4CA8-9C8A-310427F4B30D}"/>
    <dgm:cxn modelId="{2033E287-6F66-4DB2-AF96-F249FC5D1110}" type="presOf" srcId="{C96F05D6-3B61-41F5-9AB8-4EAE0E49105A}" destId="{0A01ED43-0B6A-47A2-92BA-07B1F2A8D40B}" srcOrd="0" destOrd="0" presId="urn:microsoft.com/office/officeart/2009/3/layout/OpposingIdeas"/>
    <dgm:cxn modelId="{7294828F-CC1D-4231-9932-BC65693691F0}" type="presOf" srcId="{07876AEB-66C1-4CA3-9A99-CC3115555207}" destId="{786EA257-C15F-4304-B3FE-ADB85EB09008}" srcOrd="0" destOrd="0" presId="urn:microsoft.com/office/officeart/2009/3/layout/OpposingIdeas"/>
    <dgm:cxn modelId="{7417C8E1-3619-43E3-9FA9-66F625738DFD}" type="presParOf" srcId="{2CFF9CF9-B220-4114-AEB5-76BB3E2A53A3}" destId="{44C906D3-48AD-44D2-93CC-6FA70CC747DB}" srcOrd="0" destOrd="0" presId="urn:microsoft.com/office/officeart/2009/3/layout/OpposingIdeas"/>
    <dgm:cxn modelId="{422EC0FB-FB54-4D63-9377-E09C65DF961E}" type="presParOf" srcId="{2CFF9CF9-B220-4114-AEB5-76BB3E2A53A3}" destId="{300FE3CC-22D8-4B72-B573-85B79940CE00}" srcOrd="1" destOrd="0" presId="urn:microsoft.com/office/officeart/2009/3/layout/OpposingIdeas"/>
    <dgm:cxn modelId="{0F69A201-2950-4262-9270-0766D8D8CC0E}" type="presParOf" srcId="{2CFF9CF9-B220-4114-AEB5-76BB3E2A53A3}" destId="{236B9466-EB7C-4F0A-8B36-87C741C1297A}" srcOrd="2" destOrd="0" presId="urn:microsoft.com/office/officeart/2009/3/layout/OpposingIdeas"/>
    <dgm:cxn modelId="{98434C62-6AB3-4E98-9408-CA9E6400AFF0}" type="presParOf" srcId="{2CFF9CF9-B220-4114-AEB5-76BB3E2A53A3}" destId="{786EA257-C15F-4304-B3FE-ADB85EB09008}" srcOrd="3" destOrd="0" presId="urn:microsoft.com/office/officeart/2009/3/layout/OpposingIdeas"/>
    <dgm:cxn modelId="{F2037818-C27C-461C-AED3-627B661D73FA}" type="presParOf" srcId="{2CFF9CF9-B220-4114-AEB5-76BB3E2A53A3}" destId="{62F2E1F7-4498-47C6-B70D-0EF717A9785C}" srcOrd="4" destOrd="0" presId="urn:microsoft.com/office/officeart/2009/3/layout/OpposingIdeas"/>
    <dgm:cxn modelId="{AEB7B53F-8845-4413-B225-E9F326C02DE4}" type="presParOf" srcId="{2CFF9CF9-B220-4114-AEB5-76BB3E2A53A3}" destId="{0AD3FB0B-4FE5-4CBF-91A6-34740C64B463}" srcOrd="5" destOrd="0" presId="urn:microsoft.com/office/officeart/2009/3/layout/OpposingIdeas"/>
    <dgm:cxn modelId="{C90B83C3-1400-46EA-AA24-BCF03A3F8BE0}" type="presParOf" srcId="{2CFF9CF9-B220-4114-AEB5-76BB3E2A53A3}" destId="{0A01ED43-0B6A-47A2-92BA-07B1F2A8D40B}" srcOrd="6" destOrd="0" presId="urn:microsoft.com/office/officeart/2009/3/layout/OpposingIdeas"/>
    <dgm:cxn modelId="{D369B57C-57EC-4101-A48A-CEABDCBE42AB}" type="presParOf" srcId="{2CFF9CF9-B220-4114-AEB5-76BB3E2A53A3}" destId="{C9B256F1-CD3D-46E7-AE7F-A659E4415A7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F42325-12C8-4591-BE8C-3838BF6C6C36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E35C4BFA-AAB7-41EF-82A2-0F591E1208BF}">
      <dgm:prSet phldrT="[Texto]" custT="1"/>
      <dgm:spPr/>
      <dgm:t>
        <a:bodyPr/>
        <a:lstStyle/>
        <a:p>
          <a:r>
            <a:rPr lang="pt-BR" sz="1200" b="1" dirty="0" smtClean="0">
              <a:effectLst/>
              <a:latin typeface="Trebuchet MS"/>
              <a:cs typeface="Trebuchet MS"/>
            </a:rPr>
            <a:t>IGREJAS GRANDES</a:t>
          </a:r>
          <a:endParaRPr lang="pt-BR" sz="1200" b="1" dirty="0">
            <a:effectLst/>
            <a:latin typeface="Trebuchet MS"/>
            <a:cs typeface="Trebuchet MS"/>
          </a:endParaRPr>
        </a:p>
      </dgm:t>
    </dgm:pt>
    <dgm:pt modelId="{2A39F417-4D0C-46EE-BC59-AFB841CF6814}" type="parTrans" cxnId="{D27959CA-8E99-4FA0-A2EF-223757D1083B}">
      <dgm:prSet/>
      <dgm:spPr/>
      <dgm:t>
        <a:bodyPr/>
        <a:lstStyle/>
        <a:p>
          <a:endParaRPr lang="pt-BR"/>
        </a:p>
      </dgm:t>
    </dgm:pt>
    <dgm:pt modelId="{36E97BF1-28DE-4FDD-8DCE-92313A3DEAF9}" type="sibTrans" cxnId="{D27959CA-8E99-4FA0-A2EF-223757D1083B}">
      <dgm:prSet/>
      <dgm:spPr/>
      <dgm:t>
        <a:bodyPr/>
        <a:lstStyle/>
        <a:p>
          <a:endParaRPr lang="pt-BR"/>
        </a:p>
      </dgm:t>
    </dgm:pt>
    <dgm:pt modelId="{4BDBBC61-63AE-424D-8747-27E6868846F9}">
      <dgm:prSet phldrT="[Texto]" custT="1"/>
      <dgm:spPr/>
      <dgm:t>
        <a:bodyPr/>
        <a:lstStyle/>
        <a:p>
          <a:r>
            <a:rPr lang="pt-BR" sz="1400" b="1" dirty="0" smtClean="0">
              <a:latin typeface="Trebuchet MS"/>
              <a:cs typeface="Trebuchet MS"/>
            </a:rPr>
            <a:t>Trabalhar pelos membros;</a:t>
          </a:r>
        </a:p>
        <a:p>
          <a:r>
            <a:rPr lang="pt-BR" sz="1400" b="1" dirty="0" smtClean="0">
              <a:latin typeface="Trebuchet MS"/>
              <a:cs typeface="Trebuchet MS"/>
            </a:rPr>
            <a:t>Incrédulos que moram perto;</a:t>
          </a:r>
        </a:p>
      </dgm:t>
    </dgm:pt>
    <dgm:pt modelId="{3E173C91-05D4-4B21-A53D-9B090F7F1BE0}" type="parTrans" cxnId="{ADCDDCEA-56D0-42AF-BC5F-E7CB5563B931}">
      <dgm:prSet/>
      <dgm:spPr/>
      <dgm:t>
        <a:bodyPr/>
        <a:lstStyle/>
        <a:p>
          <a:endParaRPr lang="pt-BR"/>
        </a:p>
      </dgm:t>
    </dgm:pt>
    <dgm:pt modelId="{B317D5D3-FE23-4230-88FB-FA405E6747BB}" type="sibTrans" cxnId="{ADCDDCEA-56D0-42AF-BC5F-E7CB5563B931}">
      <dgm:prSet/>
      <dgm:spPr/>
      <dgm:t>
        <a:bodyPr/>
        <a:lstStyle/>
        <a:p>
          <a:endParaRPr lang="pt-BR"/>
        </a:p>
      </dgm:t>
    </dgm:pt>
    <dgm:pt modelId="{FE405083-9F8A-4071-8B2B-2CDF3AA0814A}">
      <dgm:prSet phldrT="[Texto]" custT="1"/>
      <dgm:spPr/>
      <dgm:t>
        <a:bodyPr/>
        <a:lstStyle/>
        <a:p>
          <a:r>
            <a:rPr lang="pt-BR" sz="1200" b="1" dirty="0" smtClean="0">
              <a:latin typeface="Trebuchet MS"/>
              <a:cs typeface="Trebuchet MS"/>
            </a:rPr>
            <a:t>IGREJAS PEQUENAS</a:t>
          </a:r>
          <a:endParaRPr lang="pt-BR" sz="1200" b="1" dirty="0">
            <a:latin typeface="Trebuchet MS"/>
            <a:cs typeface="Trebuchet MS"/>
          </a:endParaRPr>
        </a:p>
      </dgm:t>
    </dgm:pt>
    <dgm:pt modelId="{B2949F91-DF86-4D8D-B7C0-5854C897FC01}" type="parTrans" cxnId="{63F630FC-4B7A-4229-A401-575C12D5BF1E}">
      <dgm:prSet/>
      <dgm:spPr/>
      <dgm:t>
        <a:bodyPr/>
        <a:lstStyle/>
        <a:p>
          <a:endParaRPr lang="pt-BR"/>
        </a:p>
      </dgm:t>
    </dgm:pt>
    <dgm:pt modelId="{4A471143-7DF0-4CEF-AF08-43A2C5FBF8BF}" type="sibTrans" cxnId="{63F630FC-4B7A-4229-A401-575C12D5BF1E}">
      <dgm:prSet/>
      <dgm:spPr/>
      <dgm:t>
        <a:bodyPr/>
        <a:lstStyle/>
        <a:p>
          <a:endParaRPr lang="pt-BR"/>
        </a:p>
      </dgm:t>
    </dgm:pt>
    <dgm:pt modelId="{EA56EF00-F75A-40B1-824D-EE86DF4C4C62}">
      <dgm:prSet phldrT="[Texto]" custT="1"/>
      <dgm:spPr/>
      <dgm:t>
        <a:bodyPr/>
        <a:lstStyle/>
        <a:p>
          <a:r>
            <a:rPr lang="pt-BR" sz="1400" b="1" dirty="0" smtClean="0">
              <a:latin typeface="Trebuchet MS"/>
              <a:cs typeface="Trebuchet MS"/>
            </a:rPr>
            <a:t>Formar grupo missionário;</a:t>
          </a:r>
        </a:p>
        <a:p>
          <a:r>
            <a:rPr lang="pt-BR" sz="1400" b="1" dirty="0" smtClean="0">
              <a:latin typeface="Trebuchet MS"/>
              <a:cs typeface="Trebuchet MS"/>
            </a:rPr>
            <a:t>Manter e incentivar vinculo amoroso;</a:t>
          </a:r>
        </a:p>
        <a:p>
          <a:r>
            <a:rPr lang="pt-BR" sz="1400" b="1" dirty="0" smtClean="0">
              <a:latin typeface="Trebuchet MS"/>
              <a:cs typeface="Trebuchet MS"/>
            </a:rPr>
            <a:t>Progresso;</a:t>
          </a:r>
        </a:p>
        <a:p>
          <a:r>
            <a:rPr lang="pt-BR" sz="1400" b="1" dirty="0" smtClean="0">
              <a:latin typeface="Trebuchet MS"/>
              <a:cs typeface="Trebuchet MS"/>
            </a:rPr>
            <a:t>Valorização e ajuda;</a:t>
          </a:r>
          <a:endParaRPr lang="pt-BR" sz="1400" b="1" dirty="0">
            <a:latin typeface="Trebuchet MS"/>
            <a:cs typeface="Trebuchet MS"/>
          </a:endParaRPr>
        </a:p>
      </dgm:t>
    </dgm:pt>
    <dgm:pt modelId="{78113451-9556-4E55-B86F-4A314F7764BC}" type="parTrans" cxnId="{82113095-1683-4DFB-8B54-09B2A5BF0817}">
      <dgm:prSet/>
      <dgm:spPr/>
      <dgm:t>
        <a:bodyPr/>
        <a:lstStyle/>
        <a:p>
          <a:endParaRPr lang="pt-BR"/>
        </a:p>
      </dgm:t>
    </dgm:pt>
    <dgm:pt modelId="{EDD91AB7-DC5F-4F27-9714-66CE2B81DC24}" type="sibTrans" cxnId="{82113095-1683-4DFB-8B54-09B2A5BF0817}">
      <dgm:prSet/>
      <dgm:spPr/>
      <dgm:t>
        <a:bodyPr/>
        <a:lstStyle/>
        <a:p>
          <a:endParaRPr lang="pt-BR"/>
        </a:p>
      </dgm:t>
    </dgm:pt>
    <dgm:pt modelId="{8BD09A83-ABAE-45F8-8A14-FAD752806B29}">
      <dgm:prSet phldrT="[Texto]" custT="1"/>
      <dgm:spPr/>
      <dgm:t>
        <a:bodyPr/>
        <a:lstStyle/>
        <a:p>
          <a:r>
            <a:rPr lang="pt-BR" sz="1200" b="1" dirty="0" smtClean="0"/>
            <a:t>EDUCAÇÃO DOS JOVENS</a:t>
          </a:r>
          <a:endParaRPr lang="pt-BR" sz="1200" b="1" dirty="0"/>
        </a:p>
      </dgm:t>
    </dgm:pt>
    <dgm:pt modelId="{6698C584-AED1-46EA-BCEA-8C0A718C36D0}" type="parTrans" cxnId="{CAE4580D-27A7-4780-94C9-CB88BAADC055}">
      <dgm:prSet/>
      <dgm:spPr/>
      <dgm:t>
        <a:bodyPr/>
        <a:lstStyle/>
        <a:p>
          <a:endParaRPr lang="pt-BR"/>
        </a:p>
      </dgm:t>
    </dgm:pt>
    <dgm:pt modelId="{3D39058B-4741-4946-95FF-C0E8102841A6}" type="sibTrans" cxnId="{CAE4580D-27A7-4780-94C9-CB88BAADC055}">
      <dgm:prSet/>
      <dgm:spPr/>
      <dgm:t>
        <a:bodyPr/>
        <a:lstStyle/>
        <a:p>
          <a:endParaRPr lang="pt-BR"/>
        </a:p>
      </dgm:t>
    </dgm:pt>
    <dgm:pt modelId="{ABBE4989-C5D8-4623-9CC6-C15E71BFA3D5}">
      <dgm:prSet phldrT="[Texto]" custT="1"/>
      <dgm:spPr/>
      <dgm:t>
        <a:bodyPr/>
        <a:lstStyle/>
        <a:p>
          <a:r>
            <a:rPr lang="pt-BR" sz="1300" b="1" dirty="0" smtClean="0">
              <a:latin typeface="Trebuchet MS"/>
              <a:cs typeface="Trebuchet MS"/>
            </a:rPr>
            <a:t>Aperfeiçoar o caráter;</a:t>
          </a:r>
        </a:p>
        <a:p>
          <a:r>
            <a:rPr lang="pt-BR" sz="1300" b="1" dirty="0" smtClean="0">
              <a:latin typeface="Trebuchet MS"/>
              <a:cs typeface="Trebuchet MS"/>
            </a:rPr>
            <a:t>Futuras responsabilidades;</a:t>
          </a:r>
        </a:p>
        <a:p>
          <a:r>
            <a:rPr lang="pt-BR" sz="1300" b="1" dirty="0" smtClean="0">
              <a:latin typeface="Trebuchet MS"/>
              <a:cs typeface="Trebuchet MS"/>
            </a:rPr>
            <a:t>Aliviar o sofrimento humano;</a:t>
          </a:r>
        </a:p>
        <a:p>
          <a:r>
            <a:rPr lang="pt-BR" sz="1300" b="1" dirty="0" smtClean="0">
              <a:latin typeface="Trebuchet MS"/>
              <a:cs typeface="Trebuchet MS"/>
            </a:rPr>
            <a:t>Mensagem do 3º Anjo;</a:t>
          </a:r>
          <a:endParaRPr lang="pt-BR" sz="1300" b="1" dirty="0">
            <a:latin typeface="Trebuchet MS"/>
            <a:cs typeface="Trebuchet MS"/>
          </a:endParaRPr>
        </a:p>
      </dgm:t>
    </dgm:pt>
    <dgm:pt modelId="{14F63FC1-99D8-405F-9D1E-6F67D10C181F}" type="parTrans" cxnId="{46F98802-AB6B-49C5-9ED3-5C7C49D55451}">
      <dgm:prSet/>
      <dgm:spPr/>
      <dgm:t>
        <a:bodyPr/>
        <a:lstStyle/>
        <a:p>
          <a:endParaRPr lang="pt-BR"/>
        </a:p>
      </dgm:t>
    </dgm:pt>
    <dgm:pt modelId="{48B122FC-3185-4E2F-AC82-6BA7A27C43BB}" type="sibTrans" cxnId="{46F98802-AB6B-49C5-9ED3-5C7C49D55451}">
      <dgm:prSet/>
      <dgm:spPr/>
      <dgm:t>
        <a:bodyPr/>
        <a:lstStyle/>
        <a:p>
          <a:endParaRPr lang="pt-BR"/>
        </a:p>
      </dgm:t>
    </dgm:pt>
    <dgm:pt modelId="{BBB8C1EB-8A35-4E83-81D1-91017FEF0FDD}">
      <dgm:prSet phldrT="[Texto]" custT="1"/>
      <dgm:spPr/>
      <dgm:t>
        <a:bodyPr/>
        <a:lstStyle/>
        <a:p>
          <a:r>
            <a:rPr lang="pt-BR" sz="1200" b="1" dirty="0" smtClean="0">
              <a:latin typeface="Trebuchet MS"/>
              <a:cs typeface="Trebuchet MS"/>
            </a:rPr>
            <a:t>EVANGELIZAÇÃO NAS CIDADES</a:t>
          </a:r>
          <a:endParaRPr lang="pt-BR" sz="1200" b="1" dirty="0">
            <a:latin typeface="Trebuchet MS"/>
            <a:cs typeface="Trebuchet MS"/>
          </a:endParaRPr>
        </a:p>
      </dgm:t>
    </dgm:pt>
    <dgm:pt modelId="{E3DF13C5-0C36-4DA8-8A70-68020F4E71E6}" type="parTrans" cxnId="{EEEA691F-F2F7-46A1-A4AB-F9A78539CF5B}">
      <dgm:prSet/>
      <dgm:spPr/>
      <dgm:t>
        <a:bodyPr/>
        <a:lstStyle/>
        <a:p>
          <a:endParaRPr lang="pt-BR"/>
        </a:p>
      </dgm:t>
    </dgm:pt>
    <dgm:pt modelId="{A8BD7D0F-2840-4637-9775-F8E93AED4ADC}" type="sibTrans" cxnId="{EEEA691F-F2F7-46A1-A4AB-F9A78539CF5B}">
      <dgm:prSet/>
      <dgm:spPr/>
      <dgm:t>
        <a:bodyPr/>
        <a:lstStyle/>
        <a:p>
          <a:endParaRPr lang="pt-BR"/>
        </a:p>
      </dgm:t>
    </dgm:pt>
    <dgm:pt modelId="{E5845120-4BD2-43E2-88E5-B967245D0A18}">
      <dgm:prSet phldrT="[Texto]" custT="1"/>
      <dgm:spPr/>
      <dgm:t>
        <a:bodyPr/>
        <a:lstStyle/>
        <a:p>
          <a:r>
            <a:rPr lang="pt-BR" sz="1400" b="1" dirty="0" smtClean="0">
              <a:latin typeface="Trebuchet MS"/>
              <a:cs typeface="Trebuchet MS"/>
            </a:rPr>
            <a:t>Propósitos missionários;</a:t>
          </a:r>
          <a:endParaRPr lang="pt-BR" sz="1400" b="1" dirty="0">
            <a:latin typeface="Trebuchet MS"/>
            <a:cs typeface="Trebuchet MS"/>
          </a:endParaRPr>
        </a:p>
      </dgm:t>
    </dgm:pt>
    <dgm:pt modelId="{2ACFF6AC-C3F6-422C-861D-C4118A93DA94}" type="parTrans" cxnId="{FF670B9B-65E5-4CD1-B1E5-F65778A2D90B}">
      <dgm:prSet/>
      <dgm:spPr/>
      <dgm:t>
        <a:bodyPr/>
        <a:lstStyle/>
        <a:p>
          <a:endParaRPr lang="pt-BR"/>
        </a:p>
      </dgm:t>
    </dgm:pt>
    <dgm:pt modelId="{3A03D972-6311-481A-AD1F-51C9E2EC12A0}" type="sibTrans" cxnId="{FF670B9B-65E5-4CD1-B1E5-F65778A2D90B}">
      <dgm:prSet/>
      <dgm:spPr/>
      <dgm:t>
        <a:bodyPr/>
        <a:lstStyle/>
        <a:p>
          <a:endParaRPr lang="pt-BR"/>
        </a:p>
      </dgm:t>
    </dgm:pt>
    <dgm:pt modelId="{ACAF88B8-44EC-4C5F-B949-66927BB717CC}" type="pres">
      <dgm:prSet presAssocID="{0EF42325-12C8-4591-BE8C-3838BF6C6C3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7CE7AAC-6888-4256-B7FF-1EB5AA4D24E7}" type="pres">
      <dgm:prSet presAssocID="{E35C4BFA-AAB7-41EF-82A2-0F591E1208BF}" presName="composite" presStyleCnt="0"/>
      <dgm:spPr/>
      <dgm:t>
        <a:bodyPr/>
        <a:lstStyle/>
        <a:p>
          <a:endParaRPr lang="en-US"/>
        </a:p>
      </dgm:t>
    </dgm:pt>
    <dgm:pt modelId="{B0460166-854A-444A-A908-1EF0C542F3F4}" type="pres">
      <dgm:prSet presAssocID="{E35C4BFA-AAB7-41EF-82A2-0F591E1208B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4297B4-3C15-4502-9304-68C729ACDB21}" type="pres">
      <dgm:prSet presAssocID="{E35C4BFA-AAB7-41EF-82A2-0F591E1208BF}" presName="Image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49C80D4-1099-403A-A44F-71DDF9434D67}" type="pres">
      <dgm:prSet presAssocID="{E35C4BFA-AAB7-41EF-82A2-0F591E1208BF}" presName="ChildText" presStyleLbl="fgAcc1" presStyleIdx="0" presStyleCnt="4" custScaleX="179703" custScaleY="163173" custLinFactNeighborX="14723" custLinFactNeighborY="11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1638DA-B12A-4D41-9AD6-4A2DE2DB3677}" type="pres">
      <dgm:prSet presAssocID="{36E97BF1-28DE-4FDD-8DCE-92313A3DEAF9}" presName="sibTrans" presStyleCnt="0"/>
      <dgm:spPr/>
      <dgm:t>
        <a:bodyPr/>
        <a:lstStyle/>
        <a:p>
          <a:endParaRPr lang="en-US"/>
        </a:p>
      </dgm:t>
    </dgm:pt>
    <dgm:pt modelId="{8E5D2957-CF40-468B-9304-6390B737852A}" type="pres">
      <dgm:prSet presAssocID="{FE405083-9F8A-4071-8B2B-2CDF3AA0814A}" presName="composite" presStyleCnt="0"/>
      <dgm:spPr/>
      <dgm:t>
        <a:bodyPr/>
        <a:lstStyle/>
        <a:p>
          <a:endParaRPr lang="en-US"/>
        </a:p>
      </dgm:t>
    </dgm:pt>
    <dgm:pt modelId="{BFC69F42-3176-4A1F-A0E9-8C2FD525FE4D}" type="pres">
      <dgm:prSet presAssocID="{FE405083-9F8A-4071-8B2B-2CDF3AA0814A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A626DB-25CA-4D25-AFDF-2B008866649B}" type="pres">
      <dgm:prSet presAssocID="{FE405083-9F8A-4071-8B2B-2CDF3AA0814A}" presName="Image" presStyleLbl="bgImgPlac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E7A6DE-1A44-4CE5-9176-F31395F4B22A}" type="pres">
      <dgm:prSet presAssocID="{FE405083-9F8A-4071-8B2B-2CDF3AA0814A}" presName="ChildText" presStyleLbl="fgAcc1" presStyleIdx="1" presStyleCnt="4" custScaleX="179645" custScaleY="152296" custLinFactNeighborX="15110" custLinFactNeighborY="25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78D8FB-E408-44AF-B543-69BC52B8A11C}" type="pres">
      <dgm:prSet presAssocID="{4A471143-7DF0-4CEF-AF08-43A2C5FBF8BF}" presName="sibTrans" presStyleCnt="0"/>
      <dgm:spPr/>
      <dgm:t>
        <a:bodyPr/>
        <a:lstStyle/>
        <a:p>
          <a:endParaRPr lang="en-US"/>
        </a:p>
      </dgm:t>
    </dgm:pt>
    <dgm:pt modelId="{B600460B-D0F8-4C34-A028-653AAE2A7083}" type="pres">
      <dgm:prSet presAssocID="{8BD09A83-ABAE-45F8-8A14-FAD752806B29}" presName="composite" presStyleCnt="0"/>
      <dgm:spPr/>
      <dgm:t>
        <a:bodyPr/>
        <a:lstStyle/>
        <a:p>
          <a:endParaRPr lang="en-US"/>
        </a:p>
      </dgm:t>
    </dgm:pt>
    <dgm:pt modelId="{4A2C8578-B4A7-494D-B03C-2BBCF81469B2}" type="pres">
      <dgm:prSet presAssocID="{8BD09A83-ABAE-45F8-8A14-FAD752806B29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06B4A8-1F3C-4C30-A7CC-6D4E7A69D2AF}" type="pres">
      <dgm:prSet presAssocID="{8BD09A83-ABAE-45F8-8A14-FAD752806B29}" presName="Image" presStyleLbl="bgImgPlac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9753EB6-47A5-4DD4-A8C9-DE1AEB52C7BE}" type="pres">
      <dgm:prSet presAssocID="{8BD09A83-ABAE-45F8-8A14-FAD752806B29}" presName="ChildText" presStyleLbl="fgAcc1" presStyleIdx="2" presStyleCnt="4" custScaleX="192054" custScaleY="156150" custLinFactNeighborX="21978" custLinFactNeighborY="7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1112BD-C184-453F-9118-AD518167ECE3}" type="pres">
      <dgm:prSet presAssocID="{3D39058B-4741-4946-95FF-C0E8102841A6}" presName="sibTrans" presStyleCnt="0"/>
      <dgm:spPr/>
      <dgm:t>
        <a:bodyPr/>
        <a:lstStyle/>
        <a:p>
          <a:endParaRPr lang="en-US"/>
        </a:p>
      </dgm:t>
    </dgm:pt>
    <dgm:pt modelId="{A423C4DB-C564-4BDD-8274-F0FB554CEADD}" type="pres">
      <dgm:prSet presAssocID="{BBB8C1EB-8A35-4E83-81D1-91017FEF0FDD}" presName="composite" presStyleCnt="0"/>
      <dgm:spPr/>
      <dgm:t>
        <a:bodyPr/>
        <a:lstStyle/>
        <a:p>
          <a:endParaRPr lang="en-US"/>
        </a:p>
      </dgm:t>
    </dgm:pt>
    <dgm:pt modelId="{2F6E441F-B4BE-4E23-9CC9-80BABFD5BDF6}" type="pres">
      <dgm:prSet presAssocID="{BBB8C1EB-8A35-4E83-81D1-91017FEF0FD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B03088-617E-47D6-9B44-8D3818D97063}" type="pres">
      <dgm:prSet presAssocID="{BBB8C1EB-8A35-4E83-81D1-91017FEF0FDD}" presName="Image" presStyleLbl="bgImgPlace1" presStyleIdx="3" presStyleCnt="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0BE9A7-C8A5-474C-80E8-ACCB34CC08EE}" type="pres">
      <dgm:prSet presAssocID="{BBB8C1EB-8A35-4E83-81D1-91017FEF0FDD}" presName="ChildText" presStyleLbl="fgAcc1" presStyleIdx="3" presStyleCnt="4" custScaleX="171612" custScaleY="114942" custLinFactNeighborX="12856" custLinFactNeighborY="6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6538D0-169A-41CB-82F6-A02238DB5F16}" type="presOf" srcId="{EA56EF00-F75A-40B1-824D-EE86DF4C4C62}" destId="{0AE7A6DE-1A44-4CE5-9176-F31395F4B22A}" srcOrd="0" destOrd="0" presId="urn:microsoft.com/office/officeart/2008/layout/TitledPictureBlocks"/>
    <dgm:cxn modelId="{A56F34AF-E1EC-44F2-B74A-F14F04D569A7}" type="presOf" srcId="{4BDBBC61-63AE-424D-8747-27E6868846F9}" destId="{E49C80D4-1099-403A-A44F-71DDF9434D67}" srcOrd="0" destOrd="0" presId="urn:microsoft.com/office/officeart/2008/layout/TitledPictureBlocks"/>
    <dgm:cxn modelId="{FF670B9B-65E5-4CD1-B1E5-F65778A2D90B}" srcId="{BBB8C1EB-8A35-4E83-81D1-91017FEF0FDD}" destId="{E5845120-4BD2-43E2-88E5-B967245D0A18}" srcOrd="0" destOrd="0" parTransId="{2ACFF6AC-C3F6-422C-861D-C4118A93DA94}" sibTransId="{3A03D972-6311-481A-AD1F-51C9E2EC12A0}"/>
    <dgm:cxn modelId="{C06F9C92-8B86-4F98-A986-B84E0C6BEA6D}" type="presOf" srcId="{ABBE4989-C5D8-4623-9CC6-C15E71BFA3D5}" destId="{D9753EB6-47A5-4DD4-A8C9-DE1AEB52C7BE}" srcOrd="0" destOrd="0" presId="urn:microsoft.com/office/officeart/2008/layout/TitledPictureBlocks"/>
    <dgm:cxn modelId="{F9C873B3-5CA2-43D0-BB7B-8BB25F055684}" type="presOf" srcId="{0EF42325-12C8-4591-BE8C-3838BF6C6C36}" destId="{ACAF88B8-44EC-4C5F-B949-66927BB717CC}" srcOrd="0" destOrd="0" presId="urn:microsoft.com/office/officeart/2008/layout/TitledPictureBlocks"/>
    <dgm:cxn modelId="{E14CC184-1ECB-4748-9A75-D33FEAF331B9}" type="presOf" srcId="{8BD09A83-ABAE-45F8-8A14-FAD752806B29}" destId="{4A2C8578-B4A7-494D-B03C-2BBCF81469B2}" srcOrd="0" destOrd="0" presId="urn:microsoft.com/office/officeart/2008/layout/TitledPictureBlocks"/>
    <dgm:cxn modelId="{63F630FC-4B7A-4229-A401-575C12D5BF1E}" srcId="{0EF42325-12C8-4591-BE8C-3838BF6C6C36}" destId="{FE405083-9F8A-4071-8B2B-2CDF3AA0814A}" srcOrd="1" destOrd="0" parTransId="{B2949F91-DF86-4D8D-B7C0-5854C897FC01}" sibTransId="{4A471143-7DF0-4CEF-AF08-43A2C5FBF8BF}"/>
    <dgm:cxn modelId="{82113095-1683-4DFB-8B54-09B2A5BF0817}" srcId="{FE405083-9F8A-4071-8B2B-2CDF3AA0814A}" destId="{EA56EF00-F75A-40B1-824D-EE86DF4C4C62}" srcOrd="0" destOrd="0" parTransId="{78113451-9556-4E55-B86F-4A314F7764BC}" sibTransId="{EDD91AB7-DC5F-4F27-9714-66CE2B81DC24}"/>
    <dgm:cxn modelId="{265ED209-58C7-4FF1-B0C0-EA9AD71E920E}" type="presOf" srcId="{BBB8C1EB-8A35-4E83-81D1-91017FEF0FDD}" destId="{2F6E441F-B4BE-4E23-9CC9-80BABFD5BDF6}" srcOrd="0" destOrd="0" presId="urn:microsoft.com/office/officeart/2008/layout/TitledPictureBlocks"/>
    <dgm:cxn modelId="{D27959CA-8E99-4FA0-A2EF-223757D1083B}" srcId="{0EF42325-12C8-4591-BE8C-3838BF6C6C36}" destId="{E35C4BFA-AAB7-41EF-82A2-0F591E1208BF}" srcOrd="0" destOrd="0" parTransId="{2A39F417-4D0C-46EE-BC59-AFB841CF6814}" sibTransId="{36E97BF1-28DE-4FDD-8DCE-92313A3DEAF9}"/>
    <dgm:cxn modelId="{789410CD-BC52-4259-A3BF-551170C8B62C}" type="presOf" srcId="{E35C4BFA-AAB7-41EF-82A2-0F591E1208BF}" destId="{B0460166-854A-444A-A908-1EF0C542F3F4}" srcOrd="0" destOrd="0" presId="urn:microsoft.com/office/officeart/2008/layout/TitledPictureBlocks"/>
    <dgm:cxn modelId="{CAE4580D-27A7-4780-94C9-CB88BAADC055}" srcId="{0EF42325-12C8-4591-BE8C-3838BF6C6C36}" destId="{8BD09A83-ABAE-45F8-8A14-FAD752806B29}" srcOrd="2" destOrd="0" parTransId="{6698C584-AED1-46EA-BCEA-8C0A718C36D0}" sibTransId="{3D39058B-4741-4946-95FF-C0E8102841A6}"/>
    <dgm:cxn modelId="{B90B8FA0-1006-42E9-A017-268AAAA6CEA9}" type="presOf" srcId="{FE405083-9F8A-4071-8B2B-2CDF3AA0814A}" destId="{BFC69F42-3176-4A1F-A0E9-8C2FD525FE4D}" srcOrd="0" destOrd="0" presId="urn:microsoft.com/office/officeart/2008/layout/TitledPictureBlocks"/>
    <dgm:cxn modelId="{46F98802-AB6B-49C5-9ED3-5C7C49D55451}" srcId="{8BD09A83-ABAE-45F8-8A14-FAD752806B29}" destId="{ABBE4989-C5D8-4623-9CC6-C15E71BFA3D5}" srcOrd="0" destOrd="0" parTransId="{14F63FC1-99D8-405F-9D1E-6F67D10C181F}" sibTransId="{48B122FC-3185-4E2F-AC82-6BA7A27C43BB}"/>
    <dgm:cxn modelId="{ADCDDCEA-56D0-42AF-BC5F-E7CB5563B931}" srcId="{E35C4BFA-AAB7-41EF-82A2-0F591E1208BF}" destId="{4BDBBC61-63AE-424D-8747-27E6868846F9}" srcOrd="0" destOrd="0" parTransId="{3E173C91-05D4-4B21-A53D-9B090F7F1BE0}" sibTransId="{B317D5D3-FE23-4230-88FB-FA405E6747BB}"/>
    <dgm:cxn modelId="{1C198918-1E59-4B53-9ADA-B2D4CC23F07E}" type="presOf" srcId="{E5845120-4BD2-43E2-88E5-B967245D0A18}" destId="{000BE9A7-C8A5-474C-80E8-ACCB34CC08EE}" srcOrd="0" destOrd="0" presId="urn:microsoft.com/office/officeart/2008/layout/TitledPictureBlocks"/>
    <dgm:cxn modelId="{EEEA691F-F2F7-46A1-A4AB-F9A78539CF5B}" srcId="{0EF42325-12C8-4591-BE8C-3838BF6C6C36}" destId="{BBB8C1EB-8A35-4E83-81D1-91017FEF0FDD}" srcOrd="3" destOrd="0" parTransId="{E3DF13C5-0C36-4DA8-8A70-68020F4E71E6}" sibTransId="{A8BD7D0F-2840-4637-9775-F8E93AED4ADC}"/>
    <dgm:cxn modelId="{346E75BB-67FF-46A4-B07F-8854DE60A4F9}" type="presParOf" srcId="{ACAF88B8-44EC-4C5F-B949-66927BB717CC}" destId="{27CE7AAC-6888-4256-B7FF-1EB5AA4D24E7}" srcOrd="0" destOrd="0" presId="urn:microsoft.com/office/officeart/2008/layout/TitledPictureBlocks"/>
    <dgm:cxn modelId="{03B735D5-3D91-4068-BC4B-B7924E8A3BA4}" type="presParOf" srcId="{27CE7AAC-6888-4256-B7FF-1EB5AA4D24E7}" destId="{B0460166-854A-444A-A908-1EF0C542F3F4}" srcOrd="0" destOrd="0" presId="urn:microsoft.com/office/officeart/2008/layout/TitledPictureBlocks"/>
    <dgm:cxn modelId="{E8B508DC-5322-4991-B1A2-F5B527829E1E}" type="presParOf" srcId="{27CE7AAC-6888-4256-B7FF-1EB5AA4D24E7}" destId="{794297B4-3C15-4502-9304-68C729ACDB21}" srcOrd="1" destOrd="0" presId="urn:microsoft.com/office/officeart/2008/layout/TitledPictureBlocks"/>
    <dgm:cxn modelId="{04356A50-4981-4293-8872-EABC21A398B6}" type="presParOf" srcId="{27CE7AAC-6888-4256-B7FF-1EB5AA4D24E7}" destId="{E49C80D4-1099-403A-A44F-71DDF9434D67}" srcOrd="2" destOrd="0" presId="urn:microsoft.com/office/officeart/2008/layout/TitledPictureBlocks"/>
    <dgm:cxn modelId="{F515F6A1-A580-4F50-8814-6D33AD8AD86D}" type="presParOf" srcId="{ACAF88B8-44EC-4C5F-B949-66927BB717CC}" destId="{931638DA-B12A-4D41-9AD6-4A2DE2DB3677}" srcOrd="1" destOrd="0" presId="urn:microsoft.com/office/officeart/2008/layout/TitledPictureBlocks"/>
    <dgm:cxn modelId="{903F0408-3C18-44D6-ACE7-8C6995DF4E95}" type="presParOf" srcId="{ACAF88B8-44EC-4C5F-B949-66927BB717CC}" destId="{8E5D2957-CF40-468B-9304-6390B737852A}" srcOrd="2" destOrd="0" presId="urn:microsoft.com/office/officeart/2008/layout/TitledPictureBlocks"/>
    <dgm:cxn modelId="{42E6DE12-3666-4859-8C5A-69E9AC8A7E28}" type="presParOf" srcId="{8E5D2957-CF40-468B-9304-6390B737852A}" destId="{BFC69F42-3176-4A1F-A0E9-8C2FD525FE4D}" srcOrd="0" destOrd="0" presId="urn:microsoft.com/office/officeart/2008/layout/TitledPictureBlocks"/>
    <dgm:cxn modelId="{2173A981-AE36-404B-9927-60F2C62A5BA1}" type="presParOf" srcId="{8E5D2957-CF40-468B-9304-6390B737852A}" destId="{9BA626DB-25CA-4D25-AFDF-2B008866649B}" srcOrd="1" destOrd="0" presId="urn:microsoft.com/office/officeart/2008/layout/TitledPictureBlocks"/>
    <dgm:cxn modelId="{C6AB4D69-0E65-4B98-B7A5-05BD0AF421AA}" type="presParOf" srcId="{8E5D2957-CF40-468B-9304-6390B737852A}" destId="{0AE7A6DE-1A44-4CE5-9176-F31395F4B22A}" srcOrd="2" destOrd="0" presId="urn:microsoft.com/office/officeart/2008/layout/TitledPictureBlocks"/>
    <dgm:cxn modelId="{FF13513C-B510-43B5-82A0-0F3167D847E0}" type="presParOf" srcId="{ACAF88B8-44EC-4C5F-B949-66927BB717CC}" destId="{A278D8FB-E408-44AF-B543-69BC52B8A11C}" srcOrd="3" destOrd="0" presId="urn:microsoft.com/office/officeart/2008/layout/TitledPictureBlocks"/>
    <dgm:cxn modelId="{26D1E48C-EC0F-45A1-9E64-17A8E492F578}" type="presParOf" srcId="{ACAF88B8-44EC-4C5F-B949-66927BB717CC}" destId="{B600460B-D0F8-4C34-A028-653AAE2A7083}" srcOrd="4" destOrd="0" presId="urn:microsoft.com/office/officeart/2008/layout/TitledPictureBlocks"/>
    <dgm:cxn modelId="{55B5AAD0-3AB8-4D09-877F-DCB63EABA301}" type="presParOf" srcId="{B600460B-D0F8-4C34-A028-653AAE2A7083}" destId="{4A2C8578-B4A7-494D-B03C-2BBCF81469B2}" srcOrd="0" destOrd="0" presId="urn:microsoft.com/office/officeart/2008/layout/TitledPictureBlocks"/>
    <dgm:cxn modelId="{22FA0E3B-A31B-47A2-9407-8A409E3B2863}" type="presParOf" srcId="{B600460B-D0F8-4C34-A028-653AAE2A7083}" destId="{AD06B4A8-1F3C-4C30-A7CC-6D4E7A69D2AF}" srcOrd="1" destOrd="0" presId="urn:microsoft.com/office/officeart/2008/layout/TitledPictureBlocks"/>
    <dgm:cxn modelId="{39C81DAD-9772-47BF-B0B9-0054CBE3D7AC}" type="presParOf" srcId="{B600460B-D0F8-4C34-A028-653AAE2A7083}" destId="{D9753EB6-47A5-4DD4-A8C9-DE1AEB52C7BE}" srcOrd="2" destOrd="0" presId="urn:microsoft.com/office/officeart/2008/layout/TitledPictureBlocks"/>
    <dgm:cxn modelId="{3767A5A2-669B-4958-B758-A7DEE5CD0D13}" type="presParOf" srcId="{ACAF88B8-44EC-4C5F-B949-66927BB717CC}" destId="{BA1112BD-C184-453F-9118-AD518167ECE3}" srcOrd="5" destOrd="0" presId="urn:microsoft.com/office/officeart/2008/layout/TitledPictureBlocks"/>
    <dgm:cxn modelId="{E553E8EE-D942-4951-A075-9BD3AFDF58FD}" type="presParOf" srcId="{ACAF88B8-44EC-4C5F-B949-66927BB717CC}" destId="{A423C4DB-C564-4BDD-8274-F0FB554CEADD}" srcOrd="6" destOrd="0" presId="urn:microsoft.com/office/officeart/2008/layout/TitledPictureBlocks"/>
    <dgm:cxn modelId="{11FC2431-92A3-457A-97E8-EEDB37B07A37}" type="presParOf" srcId="{A423C4DB-C564-4BDD-8274-F0FB554CEADD}" destId="{2F6E441F-B4BE-4E23-9CC9-80BABFD5BDF6}" srcOrd="0" destOrd="0" presId="urn:microsoft.com/office/officeart/2008/layout/TitledPictureBlocks"/>
    <dgm:cxn modelId="{D3DC0A5E-E777-4E36-9920-F209ECAF603B}" type="presParOf" srcId="{A423C4DB-C564-4BDD-8274-F0FB554CEADD}" destId="{ECB03088-617E-47D6-9B44-8D3818D97063}" srcOrd="1" destOrd="0" presId="urn:microsoft.com/office/officeart/2008/layout/TitledPictureBlocks"/>
    <dgm:cxn modelId="{DCB3CFBD-64FB-4022-B4D7-824035F04695}" type="presParOf" srcId="{A423C4DB-C564-4BDD-8274-F0FB554CEADD}" destId="{000BE9A7-C8A5-474C-80E8-ACCB34CC08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D3BFA-15DD-4CC5-BB42-CA8DF470A90C}" type="doc">
      <dgm:prSet loTypeId="urn:microsoft.com/office/officeart/2005/8/layout/target1" loCatId="relationship" qsTypeId="urn:microsoft.com/office/officeart/2005/8/quickstyle/3d5" qsCatId="3D" csTypeId="urn:microsoft.com/office/officeart/2005/8/colors/accent4_3" csCatId="accent4" phldr="1"/>
      <dgm:spPr/>
    </dgm:pt>
    <dgm:pt modelId="{6C55B9BF-A6D1-4F9F-BC39-5119D3744552}">
      <dgm:prSet phldrT="[Texto]" custT="1"/>
      <dgm:spPr/>
      <dgm:t>
        <a:bodyPr/>
        <a:lstStyle/>
        <a:p>
          <a:pPr marL="90488" indent="0"/>
          <a:r>
            <a:rPr lang="pt-BR" sz="2000" dirty="0" smtClean="0">
              <a:latin typeface="Trebuchet MS"/>
              <a:cs typeface="Trebuchet MS"/>
            </a:rPr>
            <a:t>Dar uma mensagem de advertência</a:t>
          </a:r>
          <a:endParaRPr lang="pt-BR" sz="2000" dirty="0">
            <a:latin typeface="Trebuchet MS"/>
            <a:cs typeface="Trebuchet MS"/>
          </a:endParaRPr>
        </a:p>
      </dgm:t>
    </dgm:pt>
    <dgm:pt modelId="{EE7B0B51-3F83-47C1-8C1C-EF7675313581}" type="parTrans" cxnId="{BC42A81B-9529-4604-BC61-CDF695C4CBB9}">
      <dgm:prSet/>
      <dgm:spPr/>
      <dgm:t>
        <a:bodyPr/>
        <a:lstStyle/>
        <a:p>
          <a:endParaRPr lang="pt-BR"/>
        </a:p>
      </dgm:t>
    </dgm:pt>
    <dgm:pt modelId="{8115886E-28C5-4AC9-B8CC-77A74F635FC5}" type="sibTrans" cxnId="{BC42A81B-9529-4604-BC61-CDF695C4CBB9}">
      <dgm:prSet/>
      <dgm:spPr/>
      <dgm:t>
        <a:bodyPr/>
        <a:lstStyle/>
        <a:p>
          <a:endParaRPr lang="pt-BR"/>
        </a:p>
      </dgm:t>
    </dgm:pt>
    <dgm:pt modelId="{721F2C6D-5375-4349-A5BA-095AF4AF7DE8}">
      <dgm:prSet phldrT="[Texto]" custT="1"/>
      <dgm:spPr/>
      <dgm:t>
        <a:bodyPr/>
        <a:lstStyle/>
        <a:p>
          <a:r>
            <a:rPr lang="pt-BR" sz="2000" dirty="0" smtClean="0">
              <a:latin typeface="Trebuchet MS"/>
              <a:cs typeface="Trebuchet MS"/>
            </a:rPr>
            <a:t>Particularizar a atenção</a:t>
          </a:r>
          <a:endParaRPr lang="pt-BR" sz="2000" dirty="0">
            <a:latin typeface="Trebuchet MS"/>
            <a:cs typeface="Trebuchet MS"/>
          </a:endParaRPr>
        </a:p>
      </dgm:t>
    </dgm:pt>
    <dgm:pt modelId="{F99C3E75-2D9A-451F-9869-E9005B23E3E8}" type="parTrans" cxnId="{8C3BDEAC-182C-43BD-9D78-7167B4CDD078}">
      <dgm:prSet/>
      <dgm:spPr/>
      <dgm:t>
        <a:bodyPr/>
        <a:lstStyle/>
        <a:p>
          <a:endParaRPr lang="pt-BR"/>
        </a:p>
      </dgm:t>
    </dgm:pt>
    <dgm:pt modelId="{58DAA51A-C6B0-413D-AA66-30B486BBBEAE}" type="sibTrans" cxnId="{8C3BDEAC-182C-43BD-9D78-7167B4CDD078}">
      <dgm:prSet/>
      <dgm:spPr/>
      <dgm:t>
        <a:bodyPr/>
        <a:lstStyle/>
        <a:p>
          <a:endParaRPr lang="pt-BR"/>
        </a:p>
      </dgm:t>
    </dgm:pt>
    <dgm:pt modelId="{EF85368C-E9DF-4A19-952A-D69B81BDF9D2}">
      <dgm:prSet phldrT="[Texto]" custT="1"/>
      <dgm:spPr/>
      <dgm:t>
        <a:bodyPr/>
        <a:lstStyle/>
        <a:p>
          <a:pPr marL="180975" indent="0" algn="just"/>
          <a:r>
            <a:rPr lang="pt-BR" sz="2000" dirty="0" smtClean="0">
              <a:latin typeface="Trebuchet MS"/>
              <a:cs typeface="Trebuchet MS"/>
            </a:rPr>
            <a:t>Apoiar e incentivar o desenvolvimento espiritual</a:t>
          </a:r>
          <a:endParaRPr lang="pt-BR" sz="2000" dirty="0">
            <a:latin typeface="Trebuchet MS"/>
            <a:cs typeface="Trebuchet MS"/>
          </a:endParaRPr>
        </a:p>
      </dgm:t>
    </dgm:pt>
    <dgm:pt modelId="{C0124824-112B-4923-A745-7C4D9ABBB313}" type="parTrans" cxnId="{459E6FBC-8F4A-4470-BD5A-FA400D3ECA98}">
      <dgm:prSet/>
      <dgm:spPr/>
      <dgm:t>
        <a:bodyPr/>
        <a:lstStyle/>
        <a:p>
          <a:endParaRPr lang="pt-BR"/>
        </a:p>
      </dgm:t>
    </dgm:pt>
    <dgm:pt modelId="{24812078-45E3-4499-AF18-C775D0DE0E38}" type="sibTrans" cxnId="{459E6FBC-8F4A-4470-BD5A-FA400D3ECA98}">
      <dgm:prSet/>
      <dgm:spPr/>
      <dgm:t>
        <a:bodyPr/>
        <a:lstStyle/>
        <a:p>
          <a:endParaRPr lang="pt-BR"/>
        </a:p>
      </dgm:t>
    </dgm:pt>
    <dgm:pt modelId="{5C366C15-03E2-4AA3-8697-264B8FC5E622}" type="pres">
      <dgm:prSet presAssocID="{F10D3BFA-15DD-4CC5-BB42-CA8DF470A90C}" presName="composite" presStyleCnt="0">
        <dgm:presLayoutVars>
          <dgm:chMax val="5"/>
          <dgm:dir/>
          <dgm:resizeHandles val="exact"/>
        </dgm:presLayoutVars>
      </dgm:prSet>
      <dgm:spPr/>
    </dgm:pt>
    <dgm:pt modelId="{02FD1159-76C1-4ECB-89EC-101E8AE87256}" type="pres">
      <dgm:prSet presAssocID="{6C55B9BF-A6D1-4F9F-BC39-5119D3744552}" presName="circle1" presStyleLbl="lnNode1" presStyleIdx="0" presStyleCnt="3"/>
      <dgm:spPr/>
    </dgm:pt>
    <dgm:pt modelId="{6CB7090A-5201-4FEC-B28F-B772B5C6ADA0}" type="pres">
      <dgm:prSet presAssocID="{6C55B9BF-A6D1-4F9F-BC39-5119D374455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8E1FF6-5D9E-4D25-810C-D47F6870B6E8}" type="pres">
      <dgm:prSet presAssocID="{6C55B9BF-A6D1-4F9F-BC39-5119D3744552}" presName="line1" presStyleLbl="callout" presStyleIdx="0" presStyleCnt="6"/>
      <dgm:spPr/>
    </dgm:pt>
    <dgm:pt modelId="{6DDE4EDF-52A4-410D-A1E3-366CC34936EA}" type="pres">
      <dgm:prSet presAssocID="{6C55B9BF-A6D1-4F9F-BC39-5119D3744552}" presName="d1" presStyleLbl="callout" presStyleIdx="1" presStyleCnt="6"/>
      <dgm:spPr/>
    </dgm:pt>
    <dgm:pt modelId="{1F6C7DBD-7E43-40E7-8CFF-EEFCF66A091F}" type="pres">
      <dgm:prSet presAssocID="{721F2C6D-5375-4349-A5BA-095AF4AF7DE8}" presName="circle2" presStyleLbl="lnNode1" presStyleIdx="1" presStyleCnt="3"/>
      <dgm:spPr/>
    </dgm:pt>
    <dgm:pt modelId="{EFF9B2D6-4BA1-4AA7-A5AB-947049770C8A}" type="pres">
      <dgm:prSet presAssocID="{721F2C6D-5375-4349-A5BA-095AF4AF7DE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18928-B538-4E4B-BA7F-CD0C287146BB}" type="pres">
      <dgm:prSet presAssocID="{721F2C6D-5375-4349-A5BA-095AF4AF7DE8}" presName="line2" presStyleLbl="callout" presStyleIdx="2" presStyleCnt="6"/>
      <dgm:spPr/>
    </dgm:pt>
    <dgm:pt modelId="{82263DE5-6356-4D12-8599-FD752E580D06}" type="pres">
      <dgm:prSet presAssocID="{721F2C6D-5375-4349-A5BA-095AF4AF7DE8}" presName="d2" presStyleLbl="callout" presStyleIdx="3" presStyleCnt="6"/>
      <dgm:spPr/>
    </dgm:pt>
    <dgm:pt modelId="{9321E480-F529-43E1-B19B-69203706D14E}" type="pres">
      <dgm:prSet presAssocID="{EF85368C-E9DF-4A19-952A-D69B81BDF9D2}" presName="circle3" presStyleLbl="lnNode1" presStyleIdx="2" presStyleCnt="3"/>
      <dgm:spPr/>
    </dgm:pt>
    <dgm:pt modelId="{2C5C47B5-EBB5-43AE-A692-70FF6BAB2CEF}" type="pres">
      <dgm:prSet presAssocID="{EF85368C-E9DF-4A19-952A-D69B81BDF9D2}" presName="text3" presStyleLbl="revTx" presStyleIdx="2" presStyleCnt="3" custScaleX="1227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05FFD3-60BD-4E86-A8AC-9BF6F714B5F8}" type="pres">
      <dgm:prSet presAssocID="{EF85368C-E9DF-4A19-952A-D69B81BDF9D2}" presName="line3" presStyleLbl="callout" presStyleIdx="4" presStyleCnt="6"/>
      <dgm:spPr/>
    </dgm:pt>
    <dgm:pt modelId="{0AE73E4F-175F-4915-8364-C7CDA80E19F2}" type="pres">
      <dgm:prSet presAssocID="{EF85368C-E9DF-4A19-952A-D69B81BDF9D2}" presName="d3" presStyleLbl="callout" presStyleIdx="5" presStyleCnt="6"/>
      <dgm:spPr/>
    </dgm:pt>
  </dgm:ptLst>
  <dgm:cxnLst>
    <dgm:cxn modelId="{0964519F-6716-4A14-A14C-FF1653DE4FB9}" type="presOf" srcId="{6C55B9BF-A6D1-4F9F-BC39-5119D3744552}" destId="{6CB7090A-5201-4FEC-B28F-B772B5C6ADA0}" srcOrd="0" destOrd="0" presId="urn:microsoft.com/office/officeart/2005/8/layout/target1"/>
    <dgm:cxn modelId="{459E6FBC-8F4A-4470-BD5A-FA400D3ECA98}" srcId="{F10D3BFA-15DD-4CC5-BB42-CA8DF470A90C}" destId="{EF85368C-E9DF-4A19-952A-D69B81BDF9D2}" srcOrd="2" destOrd="0" parTransId="{C0124824-112B-4923-A745-7C4D9ABBB313}" sibTransId="{24812078-45E3-4499-AF18-C775D0DE0E38}"/>
    <dgm:cxn modelId="{D16DB1D9-9491-E645-9DE1-18BFAF3F2872}" type="presOf" srcId="{EF85368C-E9DF-4A19-952A-D69B81BDF9D2}" destId="{2C5C47B5-EBB5-43AE-A692-70FF6BAB2CEF}" srcOrd="0" destOrd="0" presId="urn:microsoft.com/office/officeart/2005/8/layout/target1"/>
    <dgm:cxn modelId="{BC42A81B-9529-4604-BC61-CDF695C4CBB9}" srcId="{F10D3BFA-15DD-4CC5-BB42-CA8DF470A90C}" destId="{6C55B9BF-A6D1-4F9F-BC39-5119D3744552}" srcOrd="0" destOrd="0" parTransId="{EE7B0B51-3F83-47C1-8C1C-EF7675313581}" sibTransId="{8115886E-28C5-4AC9-B8CC-77A74F635FC5}"/>
    <dgm:cxn modelId="{6EC9594F-9078-496B-A5BE-DA5F85FD9D72}" type="presOf" srcId="{721F2C6D-5375-4349-A5BA-095AF4AF7DE8}" destId="{EFF9B2D6-4BA1-4AA7-A5AB-947049770C8A}" srcOrd="0" destOrd="0" presId="urn:microsoft.com/office/officeart/2005/8/layout/target1"/>
    <dgm:cxn modelId="{8C3BDEAC-182C-43BD-9D78-7167B4CDD078}" srcId="{F10D3BFA-15DD-4CC5-BB42-CA8DF470A90C}" destId="{721F2C6D-5375-4349-A5BA-095AF4AF7DE8}" srcOrd="1" destOrd="0" parTransId="{F99C3E75-2D9A-451F-9869-E9005B23E3E8}" sibTransId="{58DAA51A-C6B0-413D-AA66-30B486BBBEAE}"/>
    <dgm:cxn modelId="{0D831EF1-EB95-4597-BFA8-BD57DE3669A8}" type="presOf" srcId="{F10D3BFA-15DD-4CC5-BB42-CA8DF470A90C}" destId="{5C366C15-03E2-4AA3-8697-264B8FC5E622}" srcOrd="0" destOrd="0" presId="urn:microsoft.com/office/officeart/2005/8/layout/target1"/>
    <dgm:cxn modelId="{5B6D23A1-D441-40CD-A631-461CD99856DA}" type="presParOf" srcId="{5C366C15-03E2-4AA3-8697-264B8FC5E622}" destId="{02FD1159-76C1-4ECB-89EC-101E8AE87256}" srcOrd="0" destOrd="0" presId="urn:microsoft.com/office/officeart/2005/8/layout/target1"/>
    <dgm:cxn modelId="{45AF45E4-3D4B-4B83-BB05-3E9746B9E757}" type="presParOf" srcId="{5C366C15-03E2-4AA3-8697-264B8FC5E622}" destId="{6CB7090A-5201-4FEC-B28F-B772B5C6ADA0}" srcOrd="1" destOrd="0" presId="urn:microsoft.com/office/officeart/2005/8/layout/target1"/>
    <dgm:cxn modelId="{6A6BD23D-E2AF-4D5E-9D38-C83241D9A2B9}" type="presParOf" srcId="{5C366C15-03E2-4AA3-8697-264B8FC5E622}" destId="{E78E1FF6-5D9E-4D25-810C-D47F6870B6E8}" srcOrd="2" destOrd="0" presId="urn:microsoft.com/office/officeart/2005/8/layout/target1"/>
    <dgm:cxn modelId="{EA33D6F0-5107-4FD4-9BA7-2E71CE446085}" type="presParOf" srcId="{5C366C15-03E2-4AA3-8697-264B8FC5E622}" destId="{6DDE4EDF-52A4-410D-A1E3-366CC34936EA}" srcOrd="3" destOrd="0" presId="urn:microsoft.com/office/officeart/2005/8/layout/target1"/>
    <dgm:cxn modelId="{4A86618B-61E9-4E73-A43A-EA63A09D6963}" type="presParOf" srcId="{5C366C15-03E2-4AA3-8697-264B8FC5E622}" destId="{1F6C7DBD-7E43-40E7-8CFF-EEFCF66A091F}" srcOrd="4" destOrd="0" presId="urn:microsoft.com/office/officeart/2005/8/layout/target1"/>
    <dgm:cxn modelId="{40914A6F-A821-4BF7-B25D-8A291F6A1CC3}" type="presParOf" srcId="{5C366C15-03E2-4AA3-8697-264B8FC5E622}" destId="{EFF9B2D6-4BA1-4AA7-A5AB-947049770C8A}" srcOrd="5" destOrd="0" presId="urn:microsoft.com/office/officeart/2005/8/layout/target1"/>
    <dgm:cxn modelId="{61E8CF7E-0F23-40B9-B57B-6EDD0EDEC324}" type="presParOf" srcId="{5C366C15-03E2-4AA3-8697-264B8FC5E622}" destId="{B4018928-B538-4E4B-BA7F-CD0C287146BB}" srcOrd="6" destOrd="0" presId="urn:microsoft.com/office/officeart/2005/8/layout/target1"/>
    <dgm:cxn modelId="{B86F8A35-D984-456A-9086-AA6D537EF643}" type="presParOf" srcId="{5C366C15-03E2-4AA3-8697-264B8FC5E622}" destId="{82263DE5-6356-4D12-8599-FD752E580D06}" srcOrd="7" destOrd="0" presId="urn:microsoft.com/office/officeart/2005/8/layout/target1"/>
    <dgm:cxn modelId="{37877526-575F-6A47-AF1C-6F331FE949F7}" type="presParOf" srcId="{5C366C15-03E2-4AA3-8697-264B8FC5E622}" destId="{9321E480-F529-43E1-B19B-69203706D14E}" srcOrd="8" destOrd="0" presId="urn:microsoft.com/office/officeart/2005/8/layout/target1"/>
    <dgm:cxn modelId="{F88F0D0A-78A1-8F41-A57C-251BBBC137DF}" type="presParOf" srcId="{5C366C15-03E2-4AA3-8697-264B8FC5E622}" destId="{2C5C47B5-EBB5-43AE-A692-70FF6BAB2CEF}" srcOrd="9" destOrd="0" presId="urn:microsoft.com/office/officeart/2005/8/layout/target1"/>
    <dgm:cxn modelId="{45B0017F-C941-FF47-94D9-0405060E191A}" type="presParOf" srcId="{5C366C15-03E2-4AA3-8697-264B8FC5E622}" destId="{CE05FFD3-60BD-4E86-A8AC-9BF6F714B5F8}" srcOrd="10" destOrd="0" presId="urn:microsoft.com/office/officeart/2005/8/layout/target1"/>
    <dgm:cxn modelId="{FCF0450A-B7B3-FE40-BD63-FA86B3F738DF}" type="presParOf" srcId="{5C366C15-03E2-4AA3-8697-264B8FC5E622}" destId="{0AE73E4F-175F-4915-8364-C7CDA80E19F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1E75A6-FDED-4344-AA71-CF38B17A0B4E}" type="doc">
      <dgm:prSet loTypeId="urn:microsoft.com/office/officeart/2005/8/layout/vList4#1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7C6374DF-2AC3-4C85-8C1A-1087B94B8BFD}">
      <dgm:prSet phldrT="[Texto]" custT="1"/>
      <dgm:spPr/>
      <dgm:t>
        <a:bodyPr/>
        <a:lstStyle/>
        <a:p>
          <a:pPr marL="180975" indent="-180975"/>
          <a:r>
            <a:rPr lang="pt-BR" sz="2700" dirty="0" smtClean="0"/>
            <a:t>  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Atividades missionárias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253F4A14-7399-4613-83B5-B98739ADA3A9}" type="parTrans" cxnId="{EAF84F11-7365-44F5-9D8E-DB36D501817A}">
      <dgm:prSet/>
      <dgm:spPr/>
      <dgm:t>
        <a:bodyPr/>
        <a:lstStyle/>
        <a:p>
          <a:endParaRPr lang="pt-BR"/>
        </a:p>
      </dgm:t>
    </dgm:pt>
    <dgm:pt modelId="{FE696550-1047-4911-AFF9-F7A05728A2F0}" type="sibTrans" cxnId="{EAF84F11-7365-44F5-9D8E-DB36D501817A}">
      <dgm:prSet/>
      <dgm:spPr/>
      <dgm:t>
        <a:bodyPr/>
        <a:lstStyle/>
        <a:p>
          <a:endParaRPr lang="pt-BR"/>
        </a:p>
      </dgm:t>
    </dgm:pt>
    <dgm:pt modelId="{B3C23394-C9A0-4641-9537-BE36B4AE534B}">
      <dgm:prSet phldrT="[Texto]" custT="1"/>
      <dgm:spPr/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Famílias adventistas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04078319-5788-43A6-99A7-8BD285B0D8F0}" type="parTrans" cxnId="{7BE17E94-4CB2-41DA-B6F5-3E8E45BFF75F}">
      <dgm:prSet/>
      <dgm:spPr/>
      <dgm:t>
        <a:bodyPr/>
        <a:lstStyle/>
        <a:p>
          <a:endParaRPr lang="pt-BR"/>
        </a:p>
      </dgm:t>
    </dgm:pt>
    <dgm:pt modelId="{DA50D3FE-0F3A-4C3F-90F5-9B888B819363}" type="sibTrans" cxnId="{7BE17E94-4CB2-41DA-B6F5-3E8E45BFF75F}">
      <dgm:prSet/>
      <dgm:spPr/>
      <dgm:t>
        <a:bodyPr/>
        <a:lstStyle/>
        <a:p>
          <a:endParaRPr lang="pt-BR"/>
        </a:p>
      </dgm:t>
    </dgm:pt>
    <dgm:pt modelId="{5711AA8E-327B-4EB4-8A15-11D3D380E29B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Famílias exercendo positiva influência na vizinhança através de pequenos grupos </a:t>
          </a:r>
          <a:endParaRPr lang="pt-BR" sz="2000" dirty="0">
            <a:latin typeface="Trebuchet MS"/>
            <a:cs typeface="Trebuchet MS"/>
          </a:endParaRPr>
        </a:p>
      </dgm:t>
    </dgm:pt>
    <dgm:pt modelId="{BC59D6C8-1387-43DD-AFFD-3A3858826348}" type="parTrans" cxnId="{9354144B-4B1B-4F1E-9D3E-21256B516FA6}">
      <dgm:prSet/>
      <dgm:spPr/>
      <dgm:t>
        <a:bodyPr/>
        <a:lstStyle/>
        <a:p>
          <a:endParaRPr lang="pt-BR"/>
        </a:p>
      </dgm:t>
    </dgm:pt>
    <dgm:pt modelId="{A7A68A09-CC4D-4A92-861D-2166C70CF853}" type="sibTrans" cxnId="{9354144B-4B1B-4F1E-9D3E-21256B516FA6}">
      <dgm:prSet/>
      <dgm:spPr/>
      <dgm:t>
        <a:bodyPr/>
        <a:lstStyle/>
        <a:p>
          <a:endParaRPr lang="pt-BR"/>
        </a:p>
      </dgm:t>
    </dgm:pt>
    <dgm:pt modelId="{CCAA4E10-E07B-4003-AEF7-92A92EC9C138}">
      <dgm:prSet phldrT="[Texto]" custT="1"/>
      <dgm:spPr/>
      <dgm:t>
        <a:bodyPr/>
        <a:lstStyle/>
        <a:p>
          <a:r>
            <a:rPr lang="pt-BR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Grupos heterogêneos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81A194BE-7A31-4B8C-A043-FD026FE0D512}" type="parTrans" cxnId="{EF2F46AD-C18B-4D1C-807F-162DC5AC313E}">
      <dgm:prSet/>
      <dgm:spPr/>
      <dgm:t>
        <a:bodyPr/>
        <a:lstStyle/>
        <a:p>
          <a:endParaRPr lang="pt-BR"/>
        </a:p>
      </dgm:t>
    </dgm:pt>
    <dgm:pt modelId="{AC2F03E5-B74F-488D-918E-709387B57933}" type="sibTrans" cxnId="{EF2F46AD-C18B-4D1C-807F-162DC5AC313E}">
      <dgm:prSet/>
      <dgm:spPr/>
      <dgm:t>
        <a:bodyPr/>
        <a:lstStyle/>
        <a:p>
          <a:endParaRPr lang="pt-BR"/>
        </a:p>
      </dgm:t>
    </dgm:pt>
    <dgm:pt modelId="{02EDEEC8-EEB7-43CE-A585-34BC708FC6C5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De dois em dois para compartilhar a mensagem de Cristo</a:t>
          </a:r>
          <a:endParaRPr lang="pt-BR" sz="2000" dirty="0">
            <a:latin typeface="Trebuchet MS"/>
            <a:cs typeface="Trebuchet MS"/>
          </a:endParaRPr>
        </a:p>
      </dgm:t>
    </dgm:pt>
    <dgm:pt modelId="{61BA0C9D-48A3-4E7D-A6B3-150BA0BAC4A8}" type="sibTrans" cxnId="{A7C58C72-ED7D-441B-A95C-B83A62885308}">
      <dgm:prSet/>
      <dgm:spPr/>
      <dgm:t>
        <a:bodyPr/>
        <a:lstStyle/>
        <a:p>
          <a:endParaRPr lang="pt-BR"/>
        </a:p>
      </dgm:t>
    </dgm:pt>
    <dgm:pt modelId="{305EAB4F-29DF-490D-9C3C-6F12AE02D8F1}" type="parTrans" cxnId="{A7C58C72-ED7D-441B-A95C-B83A62885308}">
      <dgm:prSet/>
      <dgm:spPr/>
      <dgm:t>
        <a:bodyPr/>
        <a:lstStyle/>
        <a:p>
          <a:endParaRPr lang="pt-BR"/>
        </a:p>
      </dgm:t>
    </dgm:pt>
    <dgm:pt modelId="{125F3CA2-C141-4563-AE74-D1F1571F33A0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Faixa-etária, cultura, sexo, profissão, variadas</a:t>
          </a:r>
          <a:endParaRPr lang="pt-BR" sz="2000" dirty="0">
            <a:latin typeface="Trebuchet MS"/>
            <a:cs typeface="Trebuchet MS"/>
          </a:endParaRPr>
        </a:p>
      </dgm:t>
    </dgm:pt>
    <dgm:pt modelId="{988C9CEE-6019-4483-B800-C64F8E3DA722}" type="sibTrans" cxnId="{377E6A44-1041-4557-A266-64AC7F35FBC3}">
      <dgm:prSet/>
      <dgm:spPr/>
      <dgm:t>
        <a:bodyPr/>
        <a:lstStyle/>
        <a:p>
          <a:endParaRPr lang="pt-BR"/>
        </a:p>
      </dgm:t>
    </dgm:pt>
    <dgm:pt modelId="{49F3FC1F-F669-4AD1-AA5D-9C0710556121}" type="parTrans" cxnId="{377E6A44-1041-4557-A266-64AC7F35FBC3}">
      <dgm:prSet/>
      <dgm:spPr/>
      <dgm:t>
        <a:bodyPr/>
        <a:lstStyle/>
        <a:p>
          <a:endParaRPr lang="pt-BR"/>
        </a:p>
      </dgm:t>
    </dgm:pt>
    <dgm:pt modelId="{C71F26D0-4CA8-48AB-A4C8-A67CB1ADF13C}" type="pres">
      <dgm:prSet presAssocID="{C21E75A6-FDED-4344-AA71-CF38B17A0B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B18513-8B40-49C6-BF79-9BFF6BB98136}" type="pres">
      <dgm:prSet presAssocID="{7C6374DF-2AC3-4C85-8C1A-1087B94B8BFD}" presName="comp" presStyleCnt="0"/>
      <dgm:spPr/>
      <dgm:t>
        <a:bodyPr/>
        <a:lstStyle/>
        <a:p>
          <a:endParaRPr lang="en-US"/>
        </a:p>
      </dgm:t>
    </dgm:pt>
    <dgm:pt modelId="{8F5CDB48-8BED-4D5E-ACC8-34437E25CC6B}" type="pres">
      <dgm:prSet presAssocID="{7C6374DF-2AC3-4C85-8C1A-1087B94B8BFD}" presName="box" presStyleLbl="node1" presStyleIdx="0" presStyleCnt="3" custLinFactNeighborX="11628" custLinFactNeighborY="1489"/>
      <dgm:spPr/>
      <dgm:t>
        <a:bodyPr/>
        <a:lstStyle/>
        <a:p>
          <a:endParaRPr lang="pt-BR"/>
        </a:p>
      </dgm:t>
    </dgm:pt>
    <dgm:pt modelId="{6D87D55B-B9AD-4731-8B75-DEE651519A72}" type="pres">
      <dgm:prSet presAssocID="{7C6374DF-2AC3-4C85-8C1A-1087B94B8BFD}" presName="img" presStyleLbl="fgImgPlace1" presStyleIdx="0" presStyleCnt="3" custScaleX="123351" custScaleY="125196" custLinFactNeighborX="-13850" custLinFactNeighborY="-3099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1D98F7-9E08-4CBC-8480-6F14A3A3D287}" type="pres">
      <dgm:prSet presAssocID="{7C6374DF-2AC3-4C85-8C1A-1087B94B8BF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AA6FF-27D6-4361-A27A-87DD9259520C}" type="pres">
      <dgm:prSet presAssocID="{FE696550-1047-4911-AFF9-F7A05728A2F0}" presName="spacer" presStyleCnt="0"/>
      <dgm:spPr/>
      <dgm:t>
        <a:bodyPr/>
        <a:lstStyle/>
        <a:p>
          <a:endParaRPr lang="en-US"/>
        </a:p>
      </dgm:t>
    </dgm:pt>
    <dgm:pt modelId="{7E2CBF27-E123-423F-8849-4EBC6AD32AE7}" type="pres">
      <dgm:prSet presAssocID="{B3C23394-C9A0-4641-9537-BE36B4AE534B}" presName="comp" presStyleCnt="0"/>
      <dgm:spPr/>
      <dgm:t>
        <a:bodyPr/>
        <a:lstStyle/>
        <a:p>
          <a:endParaRPr lang="en-US"/>
        </a:p>
      </dgm:t>
    </dgm:pt>
    <dgm:pt modelId="{35A4FD8C-C43A-4B2C-BB29-FE07BB65AD1F}" type="pres">
      <dgm:prSet presAssocID="{B3C23394-C9A0-4641-9537-BE36B4AE534B}" presName="box" presStyleLbl="node1" presStyleIdx="1" presStyleCnt="3"/>
      <dgm:spPr/>
      <dgm:t>
        <a:bodyPr/>
        <a:lstStyle/>
        <a:p>
          <a:endParaRPr lang="pt-BR"/>
        </a:p>
      </dgm:t>
    </dgm:pt>
    <dgm:pt modelId="{42906723-1CA9-4333-870D-03F549FDC8B0}" type="pres">
      <dgm:prSet presAssocID="{B3C23394-C9A0-4641-9537-BE36B4AE534B}" presName="img" presStyleLbl="fgImgPlace1" presStyleIdx="1" presStyleCnt="3" custScaleX="119748" custScaleY="1172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6FDB68-CFFE-4A1C-A589-2002E30E5A87}" type="pres">
      <dgm:prSet presAssocID="{B3C23394-C9A0-4641-9537-BE36B4AE53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A2982-9B08-4C90-9DDE-E7BAC10CB70C}" type="pres">
      <dgm:prSet presAssocID="{DA50D3FE-0F3A-4C3F-90F5-9B888B819363}" presName="spacer" presStyleCnt="0"/>
      <dgm:spPr/>
      <dgm:t>
        <a:bodyPr/>
        <a:lstStyle/>
        <a:p>
          <a:endParaRPr lang="en-US"/>
        </a:p>
      </dgm:t>
    </dgm:pt>
    <dgm:pt modelId="{4011F8D7-24EF-4942-805F-4EC69D9AD6E4}" type="pres">
      <dgm:prSet presAssocID="{CCAA4E10-E07B-4003-AEF7-92A92EC9C138}" presName="comp" presStyleCnt="0"/>
      <dgm:spPr/>
      <dgm:t>
        <a:bodyPr/>
        <a:lstStyle/>
        <a:p>
          <a:endParaRPr lang="en-US"/>
        </a:p>
      </dgm:t>
    </dgm:pt>
    <dgm:pt modelId="{7B096A39-33FC-46BB-83BC-100E9E8131E1}" type="pres">
      <dgm:prSet presAssocID="{CCAA4E10-E07B-4003-AEF7-92A92EC9C138}" presName="box" presStyleLbl="node1" presStyleIdx="2" presStyleCnt="3"/>
      <dgm:spPr/>
      <dgm:t>
        <a:bodyPr/>
        <a:lstStyle/>
        <a:p>
          <a:endParaRPr lang="pt-BR"/>
        </a:p>
      </dgm:t>
    </dgm:pt>
    <dgm:pt modelId="{72C5B13F-CD4A-4206-83D5-3EF41E9B2496}" type="pres">
      <dgm:prSet presAssocID="{CCAA4E10-E07B-4003-AEF7-92A92EC9C138}" presName="img" presStyleLbl="fgImgPlace1" presStyleIdx="2" presStyleCnt="3" custScaleX="119748" custScaleY="12657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CC9EC1-D2ED-451F-BEE8-24F66FC35C4E}" type="pres">
      <dgm:prSet presAssocID="{CCAA4E10-E07B-4003-AEF7-92A92EC9C1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D4C098-4663-4A72-899D-AB6176DDD28E}" type="presOf" srcId="{B3C23394-C9A0-4641-9537-BE36B4AE534B}" destId="{35A4FD8C-C43A-4B2C-BB29-FE07BB65AD1F}" srcOrd="0" destOrd="0" presId="urn:microsoft.com/office/officeart/2005/8/layout/vList4#1"/>
    <dgm:cxn modelId="{6B23CDF5-5C25-4B86-B9BD-C4A316ACD344}" type="presOf" srcId="{5711AA8E-327B-4EB4-8A15-11D3D380E29B}" destId="{35A4FD8C-C43A-4B2C-BB29-FE07BB65AD1F}" srcOrd="0" destOrd="1" presId="urn:microsoft.com/office/officeart/2005/8/layout/vList4#1"/>
    <dgm:cxn modelId="{7BE17E94-4CB2-41DA-B6F5-3E8E45BFF75F}" srcId="{C21E75A6-FDED-4344-AA71-CF38B17A0B4E}" destId="{B3C23394-C9A0-4641-9537-BE36B4AE534B}" srcOrd="1" destOrd="0" parTransId="{04078319-5788-43A6-99A7-8BD285B0D8F0}" sibTransId="{DA50D3FE-0F3A-4C3F-90F5-9B888B819363}"/>
    <dgm:cxn modelId="{EF2F46AD-C18B-4D1C-807F-162DC5AC313E}" srcId="{C21E75A6-FDED-4344-AA71-CF38B17A0B4E}" destId="{CCAA4E10-E07B-4003-AEF7-92A92EC9C138}" srcOrd="2" destOrd="0" parTransId="{81A194BE-7A31-4B8C-A043-FD026FE0D512}" sibTransId="{AC2F03E5-B74F-488D-918E-709387B57933}"/>
    <dgm:cxn modelId="{BDD22D35-7029-4DE5-A35A-FA92A6FD6388}" type="presOf" srcId="{7C6374DF-2AC3-4C85-8C1A-1087B94B8BFD}" destId="{D21D98F7-9E08-4CBC-8480-6F14A3A3D287}" srcOrd="1" destOrd="0" presId="urn:microsoft.com/office/officeart/2005/8/layout/vList4#1"/>
    <dgm:cxn modelId="{6359C046-094B-4A80-909C-D27CC8F44A59}" type="presOf" srcId="{B3C23394-C9A0-4641-9537-BE36B4AE534B}" destId="{796FDB68-CFFE-4A1C-A589-2002E30E5A87}" srcOrd="1" destOrd="0" presId="urn:microsoft.com/office/officeart/2005/8/layout/vList4#1"/>
    <dgm:cxn modelId="{644E3274-9772-464A-88FE-CD4442E530E0}" type="presOf" srcId="{125F3CA2-C141-4563-AE74-D1F1571F33A0}" destId="{7B096A39-33FC-46BB-83BC-100E9E8131E1}" srcOrd="0" destOrd="1" presId="urn:microsoft.com/office/officeart/2005/8/layout/vList4#1"/>
    <dgm:cxn modelId="{3976EB78-1D4E-4638-82E3-022968CA7B6F}" type="presOf" srcId="{C21E75A6-FDED-4344-AA71-CF38B17A0B4E}" destId="{C71F26D0-4CA8-48AB-A4C8-A67CB1ADF13C}" srcOrd="0" destOrd="0" presId="urn:microsoft.com/office/officeart/2005/8/layout/vList4#1"/>
    <dgm:cxn modelId="{75273593-EC3E-4FB6-8516-EBF7D7006860}" type="presOf" srcId="{5711AA8E-327B-4EB4-8A15-11D3D380E29B}" destId="{796FDB68-CFFE-4A1C-A589-2002E30E5A87}" srcOrd="1" destOrd="1" presId="urn:microsoft.com/office/officeart/2005/8/layout/vList4#1"/>
    <dgm:cxn modelId="{377E6A44-1041-4557-A266-64AC7F35FBC3}" srcId="{CCAA4E10-E07B-4003-AEF7-92A92EC9C138}" destId="{125F3CA2-C141-4563-AE74-D1F1571F33A0}" srcOrd="0" destOrd="0" parTransId="{49F3FC1F-F669-4AD1-AA5D-9C0710556121}" sibTransId="{988C9CEE-6019-4483-B800-C64F8E3DA722}"/>
    <dgm:cxn modelId="{BD4B06FD-8E86-4485-BCA2-874D95D7E619}" type="presOf" srcId="{02EDEEC8-EEB7-43CE-A585-34BC708FC6C5}" destId="{8F5CDB48-8BED-4D5E-ACC8-34437E25CC6B}" srcOrd="0" destOrd="1" presId="urn:microsoft.com/office/officeart/2005/8/layout/vList4#1"/>
    <dgm:cxn modelId="{8AFA189F-2E44-4256-902A-95DF714825DA}" type="presOf" srcId="{02EDEEC8-EEB7-43CE-A585-34BC708FC6C5}" destId="{D21D98F7-9E08-4CBC-8480-6F14A3A3D287}" srcOrd="1" destOrd="1" presId="urn:microsoft.com/office/officeart/2005/8/layout/vList4#1"/>
    <dgm:cxn modelId="{885E082E-6FE3-4E29-9B3A-21C8B155D18C}" type="presOf" srcId="{125F3CA2-C141-4563-AE74-D1F1571F33A0}" destId="{A6CC9EC1-D2ED-451F-BEE8-24F66FC35C4E}" srcOrd="1" destOrd="1" presId="urn:microsoft.com/office/officeart/2005/8/layout/vList4#1"/>
    <dgm:cxn modelId="{F63F6BBF-12E6-47F1-84BB-06A5461C96C3}" type="presOf" srcId="{CCAA4E10-E07B-4003-AEF7-92A92EC9C138}" destId="{A6CC9EC1-D2ED-451F-BEE8-24F66FC35C4E}" srcOrd="1" destOrd="0" presId="urn:microsoft.com/office/officeart/2005/8/layout/vList4#1"/>
    <dgm:cxn modelId="{A7C58C72-ED7D-441B-A95C-B83A62885308}" srcId="{7C6374DF-2AC3-4C85-8C1A-1087B94B8BFD}" destId="{02EDEEC8-EEB7-43CE-A585-34BC708FC6C5}" srcOrd="0" destOrd="0" parTransId="{305EAB4F-29DF-490D-9C3C-6F12AE02D8F1}" sibTransId="{61BA0C9D-48A3-4E7D-A6B3-150BA0BAC4A8}"/>
    <dgm:cxn modelId="{C4E977CA-64EF-4237-9F47-32F74FC5391A}" type="presOf" srcId="{7C6374DF-2AC3-4C85-8C1A-1087B94B8BFD}" destId="{8F5CDB48-8BED-4D5E-ACC8-34437E25CC6B}" srcOrd="0" destOrd="0" presId="urn:microsoft.com/office/officeart/2005/8/layout/vList4#1"/>
    <dgm:cxn modelId="{EAF84F11-7365-44F5-9D8E-DB36D501817A}" srcId="{C21E75A6-FDED-4344-AA71-CF38B17A0B4E}" destId="{7C6374DF-2AC3-4C85-8C1A-1087B94B8BFD}" srcOrd="0" destOrd="0" parTransId="{253F4A14-7399-4613-83B5-B98739ADA3A9}" sibTransId="{FE696550-1047-4911-AFF9-F7A05728A2F0}"/>
    <dgm:cxn modelId="{7D8E6AF3-5DD1-486D-8264-42F43D9B3EF6}" type="presOf" srcId="{CCAA4E10-E07B-4003-AEF7-92A92EC9C138}" destId="{7B096A39-33FC-46BB-83BC-100E9E8131E1}" srcOrd="0" destOrd="0" presId="urn:microsoft.com/office/officeart/2005/8/layout/vList4#1"/>
    <dgm:cxn modelId="{9354144B-4B1B-4F1E-9D3E-21256B516FA6}" srcId="{B3C23394-C9A0-4641-9537-BE36B4AE534B}" destId="{5711AA8E-327B-4EB4-8A15-11D3D380E29B}" srcOrd="0" destOrd="0" parTransId="{BC59D6C8-1387-43DD-AFFD-3A3858826348}" sibTransId="{A7A68A09-CC4D-4A92-861D-2166C70CF853}"/>
    <dgm:cxn modelId="{4AFD1FB7-248C-448B-99AC-DABB0021F62B}" type="presParOf" srcId="{C71F26D0-4CA8-48AB-A4C8-A67CB1ADF13C}" destId="{52B18513-8B40-49C6-BF79-9BFF6BB98136}" srcOrd="0" destOrd="0" presId="urn:microsoft.com/office/officeart/2005/8/layout/vList4#1"/>
    <dgm:cxn modelId="{E7E0C319-0117-4BDE-82FA-8251B14DFFBA}" type="presParOf" srcId="{52B18513-8B40-49C6-BF79-9BFF6BB98136}" destId="{8F5CDB48-8BED-4D5E-ACC8-34437E25CC6B}" srcOrd="0" destOrd="0" presId="urn:microsoft.com/office/officeart/2005/8/layout/vList4#1"/>
    <dgm:cxn modelId="{88A1CFAE-CE94-4342-A67E-553EA7A94FF3}" type="presParOf" srcId="{52B18513-8B40-49C6-BF79-9BFF6BB98136}" destId="{6D87D55B-B9AD-4731-8B75-DEE651519A72}" srcOrd="1" destOrd="0" presId="urn:microsoft.com/office/officeart/2005/8/layout/vList4#1"/>
    <dgm:cxn modelId="{85902FFD-449F-43AF-8E52-7CE610B8FD74}" type="presParOf" srcId="{52B18513-8B40-49C6-BF79-9BFF6BB98136}" destId="{D21D98F7-9E08-4CBC-8480-6F14A3A3D287}" srcOrd="2" destOrd="0" presId="urn:microsoft.com/office/officeart/2005/8/layout/vList4#1"/>
    <dgm:cxn modelId="{6F45E79C-F85B-492B-B0F6-308C28CCF039}" type="presParOf" srcId="{C71F26D0-4CA8-48AB-A4C8-A67CB1ADF13C}" destId="{331AA6FF-27D6-4361-A27A-87DD9259520C}" srcOrd="1" destOrd="0" presId="urn:microsoft.com/office/officeart/2005/8/layout/vList4#1"/>
    <dgm:cxn modelId="{54B7AA2B-4ACA-4F6A-A2F5-4B7DF2FDE0CF}" type="presParOf" srcId="{C71F26D0-4CA8-48AB-A4C8-A67CB1ADF13C}" destId="{7E2CBF27-E123-423F-8849-4EBC6AD32AE7}" srcOrd="2" destOrd="0" presId="urn:microsoft.com/office/officeart/2005/8/layout/vList4#1"/>
    <dgm:cxn modelId="{7F0A5F66-E976-4C42-8B5D-4B37D35749EC}" type="presParOf" srcId="{7E2CBF27-E123-423F-8849-4EBC6AD32AE7}" destId="{35A4FD8C-C43A-4B2C-BB29-FE07BB65AD1F}" srcOrd="0" destOrd="0" presId="urn:microsoft.com/office/officeart/2005/8/layout/vList4#1"/>
    <dgm:cxn modelId="{4FF6E141-A205-4636-B070-2A93F5355A98}" type="presParOf" srcId="{7E2CBF27-E123-423F-8849-4EBC6AD32AE7}" destId="{42906723-1CA9-4333-870D-03F549FDC8B0}" srcOrd="1" destOrd="0" presId="urn:microsoft.com/office/officeart/2005/8/layout/vList4#1"/>
    <dgm:cxn modelId="{C2D67189-A73E-42A8-8EE0-C441D3FFCD75}" type="presParOf" srcId="{7E2CBF27-E123-423F-8849-4EBC6AD32AE7}" destId="{796FDB68-CFFE-4A1C-A589-2002E30E5A87}" srcOrd="2" destOrd="0" presId="urn:microsoft.com/office/officeart/2005/8/layout/vList4#1"/>
    <dgm:cxn modelId="{C10EA75D-9802-4F24-9AB5-229F55983526}" type="presParOf" srcId="{C71F26D0-4CA8-48AB-A4C8-A67CB1ADF13C}" destId="{925A2982-9B08-4C90-9DDE-E7BAC10CB70C}" srcOrd="3" destOrd="0" presId="urn:microsoft.com/office/officeart/2005/8/layout/vList4#1"/>
    <dgm:cxn modelId="{90369C91-B5AC-4CB8-A818-723E57B4F8F0}" type="presParOf" srcId="{C71F26D0-4CA8-48AB-A4C8-A67CB1ADF13C}" destId="{4011F8D7-24EF-4942-805F-4EC69D9AD6E4}" srcOrd="4" destOrd="0" presId="urn:microsoft.com/office/officeart/2005/8/layout/vList4#1"/>
    <dgm:cxn modelId="{2C987171-DCAA-4C23-AB68-7ED040550BAE}" type="presParOf" srcId="{4011F8D7-24EF-4942-805F-4EC69D9AD6E4}" destId="{7B096A39-33FC-46BB-83BC-100E9E8131E1}" srcOrd="0" destOrd="0" presId="urn:microsoft.com/office/officeart/2005/8/layout/vList4#1"/>
    <dgm:cxn modelId="{FEE920B2-A58A-478D-B245-48AE886AC66E}" type="presParOf" srcId="{4011F8D7-24EF-4942-805F-4EC69D9AD6E4}" destId="{72C5B13F-CD4A-4206-83D5-3EF41E9B2496}" srcOrd="1" destOrd="0" presId="urn:microsoft.com/office/officeart/2005/8/layout/vList4#1"/>
    <dgm:cxn modelId="{B7A4F862-03D0-494D-BC61-A70B5A0B6657}" type="presParOf" srcId="{4011F8D7-24EF-4942-805F-4EC69D9AD6E4}" destId="{A6CC9EC1-D2ED-451F-BEE8-24F66FC35C4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E75A6-FDED-4344-AA71-CF38B17A0B4E}" type="doc">
      <dgm:prSet loTypeId="urn:microsoft.com/office/officeart/2005/8/layout/vList4#2" loCatId="pictur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7C6374DF-2AC3-4C85-8C1A-1087B94B8BFD}">
      <dgm:prSet phldrT="[Texto]" custT="1"/>
      <dgm:spPr/>
      <dgm:t>
        <a:bodyPr/>
        <a:lstStyle/>
        <a:p>
          <a:pPr marL="360363" indent="-179388"/>
          <a:r>
            <a:rPr lang="pt-BR" sz="2800" dirty="0" smtClean="0"/>
            <a:t>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Desenvolvimento dos dons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253F4A14-7399-4613-83B5-B98739ADA3A9}" type="parTrans" cxnId="{EAF84F11-7365-44F5-9D8E-DB36D501817A}">
      <dgm:prSet/>
      <dgm:spPr/>
      <dgm:t>
        <a:bodyPr/>
        <a:lstStyle/>
        <a:p>
          <a:endParaRPr lang="pt-BR"/>
        </a:p>
      </dgm:t>
    </dgm:pt>
    <dgm:pt modelId="{FE696550-1047-4911-AFF9-F7A05728A2F0}" type="sibTrans" cxnId="{EAF84F11-7365-44F5-9D8E-DB36D501817A}">
      <dgm:prSet/>
      <dgm:spPr/>
      <dgm:t>
        <a:bodyPr/>
        <a:lstStyle/>
        <a:p>
          <a:endParaRPr lang="pt-BR"/>
        </a:p>
      </dgm:t>
    </dgm:pt>
    <dgm:pt modelId="{02EDEEC8-EEB7-43CE-A585-34BC708FC6C5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Pastores devem acompanhar, orientar e animar as atividades dos grupos</a:t>
          </a:r>
          <a:endParaRPr lang="pt-BR" sz="2000" dirty="0">
            <a:latin typeface="Trebuchet MS"/>
            <a:cs typeface="Trebuchet MS"/>
          </a:endParaRPr>
        </a:p>
      </dgm:t>
    </dgm:pt>
    <dgm:pt modelId="{305EAB4F-29DF-490D-9C3C-6F12AE02D8F1}" type="parTrans" cxnId="{A7C58C72-ED7D-441B-A95C-B83A62885308}">
      <dgm:prSet/>
      <dgm:spPr/>
      <dgm:t>
        <a:bodyPr/>
        <a:lstStyle/>
        <a:p>
          <a:endParaRPr lang="pt-BR"/>
        </a:p>
      </dgm:t>
    </dgm:pt>
    <dgm:pt modelId="{61BA0C9D-48A3-4E7D-A6B3-150BA0BAC4A8}" type="sibTrans" cxnId="{A7C58C72-ED7D-441B-A95C-B83A62885308}">
      <dgm:prSet/>
      <dgm:spPr/>
      <dgm:t>
        <a:bodyPr/>
        <a:lstStyle/>
        <a:p>
          <a:endParaRPr lang="pt-BR"/>
        </a:p>
      </dgm:t>
    </dgm:pt>
    <dgm:pt modelId="{B3C23394-C9A0-4641-9537-BE36B4AE534B}">
      <dgm:prSet phldrT="[Texto]" custT="1"/>
      <dgm:spPr/>
      <dgm:t>
        <a:bodyPr/>
        <a:lstStyle/>
        <a:p>
          <a:pPr marL="360363" indent="-179388"/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Evangelismo público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04078319-5788-43A6-99A7-8BD285B0D8F0}" type="parTrans" cxnId="{7BE17E94-4CB2-41DA-B6F5-3E8E45BFF75F}">
      <dgm:prSet/>
      <dgm:spPr/>
      <dgm:t>
        <a:bodyPr/>
        <a:lstStyle/>
        <a:p>
          <a:endParaRPr lang="pt-BR"/>
        </a:p>
      </dgm:t>
    </dgm:pt>
    <dgm:pt modelId="{DA50D3FE-0F3A-4C3F-90F5-9B888B819363}" type="sibTrans" cxnId="{7BE17E94-4CB2-41DA-B6F5-3E8E45BFF75F}">
      <dgm:prSet/>
      <dgm:spPr/>
      <dgm:t>
        <a:bodyPr/>
        <a:lstStyle/>
        <a:p>
          <a:endParaRPr lang="pt-BR"/>
        </a:p>
      </dgm:t>
    </dgm:pt>
    <dgm:pt modelId="{5711AA8E-327B-4EB4-8A15-11D3D380E29B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Trabalhar como grupo evangelista ou ajudar nas campanhas </a:t>
          </a:r>
          <a:endParaRPr lang="pt-BR" sz="2000" dirty="0">
            <a:latin typeface="Trebuchet MS"/>
            <a:cs typeface="Trebuchet MS"/>
          </a:endParaRPr>
        </a:p>
      </dgm:t>
    </dgm:pt>
    <dgm:pt modelId="{BC59D6C8-1387-43DD-AFFD-3A3858826348}" type="parTrans" cxnId="{9354144B-4B1B-4F1E-9D3E-21256B516FA6}">
      <dgm:prSet/>
      <dgm:spPr/>
      <dgm:t>
        <a:bodyPr/>
        <a:lstStyle/>
        <a:p>
          <a:endParaRPr lang="pt-BR"/>
        </a:p>
      </dgm:t>
    </dgm:pt>
    <dgm:pt modelId="{A7A68A09-CC4D-4A92-861D-2166C70CF853}" type="sibTrans" cxnId="{9354144B-4B1B-4F1E-9D3E-21256B516FA6}">
      <dgm:prSet/>
      <dgm:spPr/>
      <dgm:t>
        <a:bodyPr/>
        <a:lstStyle/>
        <a:p>
          <a:endParaRPr lang="pt-BR"/>
        </a:p>
      </dgm:t>
    </dgm:pt>
    <dgm:pt modelId="{CCAA4E10-E07B-4003-AEF7-92A92EC9C138}">
      <dgm:prSet phldrT="[Texto]" custT="1"/>
      <dgm:spPr/>
      <dgm:t>
        <a:bodyPr/>
        <a:lstStyle/>
        <a:p>
          <a:pPr marL="360363" indent="-179388"/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Distribuição de folhetos e oração</a:t>
          </a:r>
          <a:endParaRPr lang="pt-BR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</dgm:t>
    </dgm:pt>
    <dgm:pt modelId="{81A194BE-7A31-4B8C-A043-FD026FE0D512}" type="parTrans" cxnId="{EF2F46AD-C18B-4D1C-807F-162DC5AC313E}">
      <dgm:prSet/>
      <dgm:spPr/>
      <dgm:t>
        <a:bodyPr/>
        <a:lstStyle/>
        <a:p>
          <a:endParaRPr lang="pt-BR"/>
        </a:p>
      </dgm:t>
    </dgm:pt>
    <dgm:pt modelId="{AC2F03E5-B74F-488D-918E-709387B57933}" type="sibTrans" cxnId="{EF2F46AD-C18B-4D1C-807F-162DC5AC313E}">
      <dgm:prSet/>
      <dgm:spPr/>
      <dgm:t>
        <a:bodyPr/>
        <a:lstStyle/>
        <a:p>
          <a:endParaRPr lang="pt-BR"/>
        </a:p>
      </dgm:t>
    </dgm:pt>
    <dgm:pt modelId="{125F3CA2-C141-4563-AE74-D1F1571F33A0}">
      <dgm:prSet phldrT="[Texto]" custT="1"/>
      <dgm:spPr/>
      <dgm:t>
        <a:bodyPr/>
        <a:lstStyle/>
        <a:p>
          <a:pPr marL="360363" indent="-179388"/>
          <a:r>
            <a:rPr lang="pt-BR" sz="2000" dirty="0" smtClean="0">
              <a:latin typeface="Trebuchet MS"/>
              <a:cs typeface="Trebuchet MS"/>
            </a:rPr>
            <a:t>Entrega de literaturas e oração pelos enfermos; Ensinar os remédios divinos</a:t>
          </a:r>
          <a:endParaRPr lang="pt-BR" sz="2000" dirty="0">
            <a:latin typeface="Trebuchet MS"/>
            <a:cs typeface="Trebuchet MS"/>
          </a:endParaRPr>
        </a:p>
      </dgm:t>
    </dgm:pt>
    <dgm:pt modelId="{49F3FC1F-F669-4AD1-AA5D-9C0710556121}" type="parTrans" cxnId="{377E6A44-1041-4557-A266-64AC7F35FBC3}">
      <dgm:prSet/>
      <dgm:spPr/>
      <dgm:t>
        <a:bodyPr/>
        <a:lstStyle/>
        <a:p>
          <a:endParaRPr lang="pt-BR"/>
        </a:p>
      </dgm:t>
    </dgm:pt>
    <dgm:pt modelId="{988C9CEE-6019-4483-B800-C64F8E3DA722}" type="sibTrans" cxnId="{377E6A44-1041-4557-A266-64AC7F35FBC3}">
      <dgm:prSet/>
      <dgm:spPr/>
      <dgm:t>
        <a:bodyPr/>
        <a:lstStyle/>
        <a:p>
          <a:endParaRPr lang="pt-BR"/>
        </a:p>
      </dgm:t>
    </dgm:pt>
    <dgm:pt modelId="{C71F26D0-4CA8-48AB-A4C8-A67CB1ADF13C}" type="pres">
      <dgm:prSet presAssocID="{C21E75A6-FDED-4344-AA71-CF38B17A0B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B18513-8B40-49C6-BF79-9BFF6BB98136}" type="pres">
      <dgm:prSet presAssocID="{7C6374DF-2AC3-4C85-8C1A-1087B94B8BFD}" presName="comp" presStyleCnt="0"/>
      <dgm:spPr/>
      <dgm:t>
        <a:bodyPr/>
        <a:lstStyle/>
        <a:p>
          <a:endParaRPr lang="en-US"/>
        </a:p>
      </dgm:t>
    </dgm:pt>
    <dgm:pt modelId="{8F5CDB48-8BED-4D5E-ACC8-34437E25CC6B}" type="pres">
      <dgm:prSet presAssocID="{7C6374DF-2AC3-4C85-8C1A-1087B94B8BFD}" presName="box" presStyleLbl="node1" presStyleIdx="0" presStyleCnt="3" custLinFactNeighborX="11628" custLinFactNeighborY="1489"/>
      <dgm:spPr/>
      <dgm:t>
        <a:bodyPr/>
        <a:lstStyle/>
        <a:p>
          <a:endParaRPr lang="pt-BR"/>
        </a:p>
      </dgm:t>
    </dgm:pt>
    <dgm:pt modelId="{6D87D55B-B9AD-4731-8B75-DEE651519A72}" type="pres">
      <dgm:prSet presAssocID="{7C6374DF-2AC3-4C85-8C1A-1087B94B8BFD}" presName="img" presStyleLbl="fgImgPlace1" presStyleIdx="0" presStyleCnt="3" custScaleX="123351" custScaleY="125196" custLinFactNeighborX="-13850" custLinFactNeighborY="-30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1D98F7-9E08-4CBC-8480-6F14A3A3D287}" type="pres">
      <dgm:prSet presAssocID="{7C6374DF-2AC3-4C85-8C1A-1087B94B8BF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AA6FF-27D6-4361-A27A-87DD9259520C}" type="pres">
      <dgm:prSet presAssocID="{FE696550-1047-4911-AFF9-F7A05728A2F0}" presName="spacer" presStyleCnt="0"/>
      <dgm:spPr/>
      <dgm:t>
        <a:bodyPr/>
        <a:lstStyle/>
        <a:p>
          <a:endParaRPr lang="en-US"/>
        </a:p>
      </dgm:t>
    </dgm:pt>
    <dgm:pt modelId="{7E2CBF27-E123-423F-8849-4EBC6AD32AE7}" type="pres">
      <dgm:prSet presAssocID="{B3C23394-C9A0-4641-9537-BE36B4AE534B}" presName="comp" presStyleCnt="0"/>
      <dgm:spPr/>
      <dgm:t>
        <a:bodyPr/>
        <a:lstStyle/>
        <a:p>
          <a:endParaRPr lang="en-US"/>
        </a:p>
      </dgm:t>
    </dgm:pt>
    <dgm:pt modelId="{35A4FD8C-C43A-4B2C-BB29-FE07BB65AD1F}" type="pres">
      <dgm:prSet presAssocID="{B3C23394-C9A0-4641-9537-BE36B4AE534B}" presName="box" presStyleLbl="node1" presStyleIdx="1" presStyleCnt="3"/>
      <dgm:spPr/>
      <dgm:t>
        <a:bodyPr/>
        <a:lstStyle/>
        <a:p>
          <a:endParaRPr lang="pt-BR"/>
        </a:p>
      </dgm:t>
    </dgm:pt>
    <dgm:pt modelId="{42906723-1CA9-4333-870D-03F549FDC8B0}" type="pres">
      <dgm:prSet presAssocID="{B3C23394-C9A0-4641-9537-BE36B4AE534B}" presName="img" presStyleLbl="fgImgPlace1" presStyleIdx="1" presStyleCnt="3" custScaleX="125000" custScaleY="1221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6FDB68-CFFE-4A1C-A589-2002E30E5A87}" type="pres">
      <dgm:prSet presAssocID="{B3C23394-C9A0-4641-9537-BE36B4AE534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A2982-9B08-4C90-9DDE-E7BAC10CB70C}" type="pres">
      <dgm:prSet presAssocID="{DA50D3FE-0F3A-4C3F-90F5-9B888B819363}" presName="spacer" presStyleCnt="0"/>
      <dgm:spPr/>
      <dgm:t>
        <a:bodyPr/>
        <a:lstStyle/>
        <a:p>
          <a:endParaRPr lang="en-US"/>
        </a:p>
      </dgm:t>
    </dgm:pt>
    <dgm:pt modelId="{4011F8D7-24EF-4942-805F-4EC69D9AD6E4}" type="pres">
      <dgm:prSet presAssocID="{CCAA4E10-E07B-4003-AEF7-92A92EC9C138}" presName="comp" presStyleCnt="0"/>
      <dgm:spPr/>
      <dgm:t>
        <a:bodyPr/>
        <a:lstStyle/>
        <a:p>
          <a:endParaRPr lang="en-US"/>
        </a:p>
      </dgm:t>
    </dgm:pt>
    <dgm:pt modelId="{7B096A39-33FC-46BB-83BC-100E9E8131E1}" type="pres">
      <dgm:prSet presAssocID="{CCAA4E10-E07B-4003-AEF7-92A92EC9C138}" presName="box" presStyleLbl="node1" presStyleIdx="2" presStyleCnt="3"/>
      <dgm:spPr/>
      <dgm:t>
        <a:bodyPr/>
        <a:lstStyle/>
        <a:p>
          <a:endParaRPr lang="pt-BR"/>
        </a:p>
      </dgm:t>
    </dgm:pt>
    <dgm:pt modelId="{72C5B13F-CD4A-4206-83D5-3EF41E9B2496}" type="pres">
      <dgm:prSet presAssocID="{CCAA4E10-E07B-4003-AEF7-92A92EC9C138}" presName="img" presStyleLbl="fgImgPlace1" presStyleIdx="2" presStyleCnt="3" custScaleX="125069" custScaleY="1282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6CC9EC1-D2ED-451F-BEE8-24F66FC35C4E}" type="pres">
      <dgm:prSet presAssocID="{CCAA4E10-E07B-4003-AEF7-92A92EC9C1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D3DC3B-EF85-465B-A964-46DE99316DA4}" type="presOf" srcId="{C21E75A6-FDED-4344-AA71-CF38B17A0B4E}" destId="{C71F26D0-4CA8-48AB-A4C8-A67CB1ADF13C}" srcOrd="0" destOrd="0" presId="urn:microsoft.com/office/officeart/2005/8/layout/vList4#2"/>
    <dgm:cxn modelId="{C79C8753-0294-48D7-988A-C76CD1DF6189}" type="presOf" srcId="{B3C23394-C9A0-4641-9537-BE36B4AE534B}" destId="{796FDB68-CFFE-4A1C-A589-2002E30E5A87}" srcOrd="1" destOrd="0" presId="urn:microsoft.com/office/officeart/2005/8/layout/vList4#2"/>
    <dgm:cxn modelId="{7BE17E94-4CB2-41DA-B6F5-3E8E45BFF75F}" srcId="{C21E75A6-FDED-4344-AA71-CF38B17A0B4E}" destId="{B3C23394-C9A0-4641-9537-BE36B4AE534B}" srcOrd="1" destOrd="0" parTransId="{04078319-5788-43A6-99A7-8BD285B0D8F0}" sibTransId="{DA50D3FE-0F3A-4C3F-90F5-9B888B819363}"/>
    <dgm:cxn modelId="{34A275D5-CF12-4EBD-9C30-CED824A69CB1}" type="presOf" srcId="{B3C23394-C9A0-4641-9537-BE36B4AE534B}" destId="{35A4FD8C-C43A-4B2C-BB29-FE07BB65AD1F}" srcOrd="0" destOrd="0" presId="urn:microsoft.com/office/officeart/2005/8/layout/vList4#2"/>
    <dgm:cxn modelId="{EF2F46AD-C18B-4D1C-807F-162DC5AC313E}" srcId="{C21E75A6-FDED-4344-AA71-CF38B17A0B4E}" destId="{CCAA4E10-E07B-4003-AEF7-92A92EC9C138}" srcOrd="2" destOrd="0" parTransId="{81A194BE-7A31-4B8C-A043-FD026FE0D512}" sibTransId="{AC2F03E5-B74F-488D-918E-709387B57933}"/>
    <dgm:cxn modelId="{377E6A44-1041-4557-A266-64AC7F35FBC3}" srcId="{CCAA4E10-E07B-4003-AEF7-92A92EC9C138}" destId="{125F3CA2-C141-4563-AE74-D1F1571F33A0}" srcOrd="0" destOrd="0" parTransId="{49F3FC1F-F669-4AD1-AA5D-9C0710556121}" sibTransId="{988C9CEE-6019-4483-B800-C64F8E3DA722}"/>
    <dgm:cxn modelId="{7230DEE6-62DD-4B8F-B7A8-E6A7A6095B45}" type="presOf" srcId="{CCAA4E10-E07B-4003-AEF7-92A92EC9C138}" destId="{A6CC9EC1-D2ED-451F-BEE8-24F66FC35C4E}" srcOrd="1" destOrd="0" presId="urn:microsoft.com/office/officeart/2005/8/layout/vList4#2"/>
    <dgm:cxn modelId="{96264841-A331-46B3-97A3-5F887CA3C9F5}" type="presOf" srcId="{5711AA8E-327B-4EB4-8A15-11D3D380E29B}" destId="{796FDB68-CFFE-4A1C-A589-2002E30E5A87}" srcOrd="1" destOrd="1" presId="urn:microsoft.com/office/officeart/2005/8/layout/vList4#2"/>
    <dgm:cxn modelId="{8CA097E8-7C41-4DD4-AED2-6E63B2236593}" type="presOf" srcId="{7C6374DF-2AC3-4C85-8C1A-1087B94B8BFD}" destId="{8F5CDB48-8BED-4D5E-ACC8-34437E25CC6B}" srcOrd="0" destOrd="0" presId="urn:microsoft.com/office/officeart/2005/8/layout/vList4#2"/>
    <dgm:cxn modelId="{98069A4D-04AD-42E5-AF10-2F942498C66B}" type="presOf" srcId="{125F3CA2-C141-4563-AE74-D1F1571F33A0}" destId="{A6CC9EC1-D2ED-451F-BEE8-24F66FC35C4E}" srcOrd="1" destOrd="1" presId="urn:microsoft.com/office/officeart/2005/8/layout/vList4#2"/>
    <dgm:cxn modelId="{AB443645-7B00-4C88-803B-BD57796AA2CB}" type="presOf" srcId="{7C6374DF-2AC3-4C85-8C1A-1087B94B8BFD}" destId="{D21D98F7-9E08-4CBC-8480-6F14A3A3D287}" srcOrd="1" destOrd="0" presId="urn:microsoft.com/office/officeart/2005/8/layout/vList4#2"/>
    <dgm:cxn modelId="{1D6C263D-F7CE-465A-A88C-320ED0345BC7}" type="presOf" srcId="{02EDEEC8-EEB7-43CE-A585-34BC708FC6C5}" destId="{D21D98F7-9E08-4CBC-8480-6F14A3A3D287}" srcOrd="1" destOrd="1" presId="urn:microsoft.com/office/officeart/2005/8/layout/vList4#2"/>
    <dgm:cxn modelId="{A7C58C72-ED7D-441B-A95C-B83A62885308}" srcId="{7C6374DF-2AC3-4C85-8C1A-1087B94B8BFD}" destId="{02EDEEC8-EEB7-43CE-A585-34BC708FC6C5}" srcOrd="0" destOrd="0" parTransId="{305EAB4F-29DF-490D-9C3C-6F12AE02D8F1}" sibTransId="{61BA0C9D-48A3-4E7D-A6B3-150BA0BAC4A8}"/>
    <dgm:cxn modelId="{74B24752-9350-48A3-B093-5F7DDB3D2AD4}" type="presOf" srcId="{CCAA4E10-E07B-4003-AEF7-92A92EC9C138}" destId="{7B096A39-33FC-46BB-83BC-100E9E8131E1}" srcOrd="0" destOrd="0" presId="urn:microsoft.com/office/officeart/2005/8/layout/vList4#2"/>
    <dgm:cxn modelId="{2D86DF53-1CC0-4139-90AC-EE32D61689EC}" type="presOf" srcId="{02EDEEC8-EEB7-43CE-A585-34BC708FC6C5}" destId="{8F5CDB48-8BED-4D5E-ACC8-34437E25CC6B}" srcOrd="0" destOrd="1" presId="urn:microsoft.com/office/officeart/2005/8/layout/vList4#2"/>
    <dgm:cxn modelId="{170834C0-F0D9-4F1B-86A3-CA559F72E04D}" type="presOf" srcId="{125F3CA2-C141-4563-AE74-D1F1571F33A0}" destId="{7B096A39-33FC-46BB-83BC-100E9E8131E1}" srcOrd="0" destOrd="1" presId="urn:microsoft.com/office/officeart/2005/8/layout/vList4#2"/>
    <dgm:cxn modelId="{EAF84F11-7365-44F5-9D8E-DB36D501817A}" srcId="{C21E75A6-FDED-4344-AA71-CF38B17A0B4E}" destId="{7C6374DF-2AC3-4C85-8C1A-1087B94B8BFD}" srcOrd="0" destOrd="0" parTransId="{253F4A14-7399-4613-83B5-B98739ADA3A9}" sibTransId="{FE696550-1047-4911-AFF9-F7A05728A2F0}"/>
    <dgm:cxn modelId="{EAF6DF32-3793-42F6-876A-B7E6306530DB}" type="presOf" srcId="{5711AA8E-327B-4EB4-8A15-11D3D380E29B}" destId="{35A4FD8C-C43A-4B2C-BB29-FE07BB65AD1F}" srcOrd="0" destOrd="1" presId="urn:microsoft.com/office/officeart/2005/8/layout/vList4#2"/>
    <dgm:cxn modelId="{9354144B-4B1B-4F1E-9D3E-21256B516FA6}" srcId="{B3C23394-C9A0-4641-9537-BE36B4AE534B}" destId="{5711AA8E-327B-4EB4-8A15-11D3D380E29B}" srcOrd="0" destOrd="0" parTransId="{BC59D6C8-1387-43DD-AFFD-3A3858826348}" sibTransId="{A7A68A09-CC4D-4A92-861D-2166C70CF853}"/>
    <dgm:cxn modelId="{EFF760C7-CE28-409A-BABB-348EC1A96243}" type="presParOf" srcId="{C71F26D0-4CA8-48AB-A4C8-A67CB1ADF13C}" destId="{52B18513-8B40-49C6-BF79-9BFF6BB98136}" srcOrd="0" destOrd="0" presId="urn:microsoft.com/office/officeart/2005/8/layout/vList4#2"/>
    <dgm:cxn modelId="{C1F74CA7-4F64-41A0-9FC3-CD4C6E23F51B}" type="presParOf" srcId="{52B18513-8B40-49C6-BF79-9BFF6BB98136}" destId="{8F5CDB48-8BED-4D5E-ACC8-34437E25CC6B}" srcOrd="0" destOrd="0" presId="urn:microsoft.com/office/officeart/2005/8/layout/vList4#2"/>
    <dgm:cxn modelId="{81AB7CC8-E3F9-4802-9E38-11CB834B1929}" type="presParOf" srcId="{52B18513-8B40-49C6-BF79-9BFF6BB98136}" destId="{6D87D55B-B9AD-4731-8B75-DEE651519A72}" srcOrd="1" destOrd="0" presId="urn:microsoft.com/office/officeart/2005/8/layout/vList4#2"/>
    <dgm:cxn modelId="{03602AD5-D89D-4E09-8A02-596D7D6BDB79}" type="presParOf" srcId="{52B18513-8B40-49C6-BF79-9BFF6BB98136}" destId="{D21D98F7-9E08-4CBC-8480-6F14A3A3D287}" srcOrd="2" destOrd="0" presId="urn:microsoft.com/office/officeart/2005/8/layout/vList4#2"/>
    <dgm:cxn modelId="{25216261-AF02-4400-9E63-FC0C6976F192}" type="presParOf" srcId="{C71F26D0-4CA8-48AB-A4C8-A67CB1ADF13C}" destId="{331AA6FF-27D6-4361-A27A-87DD9259520C}" srcOrd="1" destOrd="0" presId="urn:microsoft.com/office/officeart/2005/8/layout/vList4#2"/>
    <dgm:cxn modelId="{3E51C7EF-4D68-4531-9C32-3EBCD57FA343}" type="presParOf" srcId="{C71F26D0-4CA8-48AB-A4C8-A67CB1ADF13C}" destId="{7E2CBF27-E123-423F-8849-4EBC6AD32AE7}" srcOrd="2" destOrd="0" presId="urn:microsoft.com/office/officeart/2005/8/layout/vList4#2"/>
    <dgm:cxn modelId="{83BAC329-8C34-443B-8FE6-1428F8E9CD8E}" type="presParOf" srcId="{7E2CBF27-E123-423F-8849-4EBC6AD32AE7}" destId="{35A4FD8C-C43A-4B2C-BB29-FE07BB65AD1F}" srcOrd="0" destOrd="0" presId="urn:microsoft.com/office/officeart/2005/8/layout/vList4#2"/>
    <dgm:cxn modelId="{C8B3FE7F-03EB-44D2-A8DA-5B68C3212BDA}" type="presParOf" srcId="{7E2CBF27-E123-423F-8849-4EBC6AD32AE7}" destId="{42906723-1CA9-4333-870D-03F549FDC8B0}" srcOrd="1" destOrd="0" presId="urn:microsoft.com/office/officeart/2005/8/layout/vList4#2"/>
    <dgm:cxn modelId="{18AC4B2A-5608-405C-ABEF-80E275B8664E}" type="presParOf" srcId="{7E2CBF27-E123-423F-8849-4EBC6AD32AE7}" destId="{796FDB68-CFFE-4A1C-A589-2002E30E5A87}" srcOrd="2" destOrd="0" presId="urn:microsoft.com/office/officeart/2005/8/layout/vList4#2"/>
    <dgm:cxn modelId="{0E14916A-3D67-4327-8E27-C1B1F5897172}" type="presParOf" srcId="{C71F26D0-4CA8-48AB-A4C8-A67CB1ADF13C}" destId="{925A2982-9B08-4C90-9DDE-E7BAC10CB70C}" srcOrd="3" destOrd="0" presId="urn:microsoft.com/office/officeart/2005/8/layout/vList4#2"/>
    <dgm:cxn modelId="{774DB704-DFB5-4ECB-8296-371A97BB9592}" type="presParOf" srcId="{C71F26D0-4CA8-48AB-A4C8-A67CB1ADF13C}" destId="{4011F8D7-24EF-4942-805F-4EC69D9AD6E4}" srcOrd="4" destOrd="0" presId="urn:microsoft.com/office/officeart/2005/8/layout/vList4#2"/>
    <dgm:cxn modelId="{EE757B08-7522-42A5-971E-98409E00AC07}" type="presParOf" srcId="{4011F8D7-24EF-4942-805F-4EC69D9AD6E4}" destId="{7B096A39-33FC-46BB-83BC-100E9E8131E1}" srcOrd="0" destOrd="0" presId="urn:microsoft.com/office/officeart/2005/8/layout/vList4#2"/>
    <dgm:cxn modelId="{1D0821A2-313F-4003-A031-E0B8A5AC22B7}" type="presParOf" srcId="{4011F8D7-24EF-4942-805F-4EC69D9AD6E4}" destId="{72C5B13F-CD4A-4206-83D5-3EF41E9B2496}" srcOrd="1" destOrd="0" presId="urn:microsoft.com/office/officeart/2005/8/layout/vList4#2"/>
    <dgm:cxn modelId="{85E46565-5C0B-456A-A0C8-BCC1AEBD4610}" type="presParOf" srcId="{4011F8D7-24EF-4942-805F-4EC69D9AD6E4}" destId="{A6CC9EC1-D2ED-451F-BEE8-24F66FC35C4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9B4A5-6EC5-4A9D-AADE-15CCA2346F1F}" type="doc">
      <dgm:prSet loTypeId="urn:microsoft.com/office/officeart/2005/8/layout/list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8D2A60C2-BB4B-4987-A6F0-7AFEB84F6737}">
      <dgm:prSet phldrT="[Texto]" custT="1"/>
      <dgm:spPr/>
      <dgm:t>
        <a:bodyPr/>
        <a:lstStyle/>
        <a:p>
          <a:r>
            <a:rPr lang="pt-BR" sz="2200" dirty="0" smtClean="0">
              <a:latin typeface="Trebuchet MS"/>
              <a:cs typeface="Trebuchet MS"/>
            </a:rPr>
            <a:t>Avanços sem precedentes</a:t>
          </a:r>
          <a:endParaRPr lang="pt-BR" sz="2200" dirty="0">
            <a:latin typeface="Trebuchet MS"/>
            <a:cs typeface="Trebuchet MS"/>
          </a:endParaRPr>
        </a:p>
      </dgm:t>
    </dgm:pt>
    <dgm:pt modelId="{00FE6273-879B-478A-99D3-8DA34A74BCEF}" type="parTrans" cxnId="{1710F46D-9F8F-4E26-8EA5-8A7CF62C6BFB}">
      <dgm:prSet/>
      <dgm:spPr/>
      <dgm:t>
        <a:bodyPr/>
        <a:lstStyle/>
        <a:p>
          <a:endParaRPr lang="pt-BR"/>
        </a:p>
      </dgm:t>
    </dgm:pt>
    <dgm:pt modelId="{5D52A0FA-310F-46A5-8E87-721116AD9370}" type="sibTrans" cxnId="{1710F46D-9F8F-4E26-8EA5-8A7CF62C6BFB}">
      <dgm:prSet/>
      <dgm:spPr/>
      <dgm:t>
        <a:bodyPr/>
        <a:lstStyle/>
        <a:p>
          <a:endParaRPr lang="pt-BR"/>
        </a:p>
      </dgm:t>
    </dgm:pt>
    <dgm:pt modelId="{D23258CD-CF91-41F9-A6DB-78B25B51A989}">
      <dgm:prSet phldrT="[Texto]" custT="1"/>
      <dgm:spPr/>
      <dgm:t>
        <a:bodyPr/>
        <a:lstStyle/>
        <a:p>
          <a:r>
            <a:rPr lang="pt-BR" sz="2200" dirty="0" smtClean="0">
              <a:latin typeface="Trebuchet MS"/>
              <a:cs typeface="Trebuchet MS"/>
            </a:rPr>
            <a:t>Atendimento aos crentes em lugares isolado</a:t>
          </a:r>
          <a:r>
            <a:rPr lang="pt-BR" sz="2200" dirty="0" smtClean="0"/>
            <a:t>s</a:t>
          </a:r>
          <a:endParaRPr lang="pt-BR" sz="2200" dirty="0"/>
        </a:p>
      </dgm:t>
    </dgm:pt>
    <dgm:pt modelId="{EDDC51F9-E7B6-497F-9AD5-5238F06E224A}" type="parTrans" cxnId="{E98B8D7C-9B17-43BD-A89C-92B4991CB8E5}">
      <dgm:prSet/>
      <dgm:spPr/>
      <dgm:t>
        <a:bodyPr/>
        <a:lstStyle/>
        <a:p>
          <a:endParaRPr lang="pt-BR"/>
        </a:p>
      </dgm:t>
    </dgm:pt>
    <dgm:pt modelId="{CC4958D4-BEB3-434E-96AC-CFC8DE5AEE6A}" type="sibTrans" cxnId="{E98B8D7C-9B17-43BD-A89C-92B4991CB8E5}">
      <dgm:prSet/>
      <dgm:spPr/>
      <dgm:t>
        <a:bodyPr/>
        <a:lstStyle/>
        <a:p>
          <a:endParaRPr lang="pt-BR"/>
        </a:p>
      </dgm:t>
    </dgm:pt>
    <dgm:pt modelId="{C818C484-E293-4817-A933-F57EE9CDF054}">
      <dgm:prSet phldrT="[Texto]" custT="1"/>
      <dgm:spPr/>
      <dgm:t>
        <a:bodyPr/>
        <a:lstStyle/>
        <a:p>
          <a:r>
            <a:rPr lang="pt-BR" sz="2200" dirty="0" smtClean="0">
              <a:latin typeface="Trebuchet MS"/>
              <a:cs typeface="Trebuchet MS"/>
            </a:rPr>
            <a:t>Reuniões de apoio ao crescimento espiritual e preparação missionária</a:t>
          </a:r>
        </a:p>
      </dgm:t>
    </dgm:pt>
    <dgm:pt modelId="{F6CAF820-4E13-4C57-ADA5-420FAEB6790B}" type="parTrans" cxnId="{6D54EB18-A6E5-4995-ACA3-B2D7B0F63103}">
      <dgm:prSet/>
      <dgm:spPr/>
      <dgm:t>
        <a:bodyPr/>
        <a:lstStyle/>
        <a:p>
          <a:endParaRPr lang="pt-BR"/>
        </a:p>
      </dgm:t>
    </dgm:pt>
    <dgm:pt modelId="{B35F2EF2-25DA-4DDB-8324-FF5ECF151E8F}" type="sibTrans" cxnId="{6D54EB18-A6E5-4995-ACA3-B2D7B0F63103}">
      <dgm:prSet/>
      <dgm:spPr/>
      <dgm:t>
        <a:bodyPr/>
        <a:lstStyle/>
        <a:p>
          <a:endParaRPr lang="pt-BR"/>
        </a:p>
      </dgm:t>
    </dgm:pt>
    <dgm:pt modelId="{BF365C28-987A-4B7F-96C4-AFC67C51F2F8}">
      <dgm:prSet phldrT="[Texto]" custT="1"/>
      <dgm:spPr/>
      <dgm:t>
        <a:bodyPr/>
        <a:lstStyle/>
        <a:p>
          <a:r>
            <a:rPr lang="pt-BR" sz="2200" dirty="0" smtClean="0">
              <a:latin typeface="Trebuchet MS"/>
              <a:cs typeface="Trebuchet MS"/>
            </a:rPr>
            <a:t>Grupos específicos de acordo com a necessidade</a:t>
          </a:r>
        </a:p>
      </dgm:t>
    </dgm:pt>
    <dgm:pt modelId="{103BAD8A-7D1D-4BBC-B2F1-9242C3BC74D2}" type="parTrans" cxnId="{40C43A5E-6FC8-41EC-9B67-26A09479C400}">
      <dgm:prSet/>
      <dgm:spPr/>
      <dgm:t>
        <a:bodyPr/>
        <a:lstStyle/>
        <a:p>
          <a:endParaRPr lang="pt-BR"/>
        </a:p>
      </dgm:t>
    </dgm:pt>
    <dgm:pt modelId="{C9BBEF7C-1B92-47CC-A83C-53344C7E09D5}" type="sibTrans" cxnId="{40C43A5E-6FC8-41EC-9B67-26A09479C400}">
      <dgm:prSet/>
      <dgm:spPr/>
      <dgm:t>
        <a:bodyPr/>
        <a:lstStyle/>
        <a:p>
          <a:endParaRPr lang="pt-BR"/>
        </a:p>
      </dgm:t>
    </dgm:pt>
    <dgm:pt modelId="{DACB437F-0BCE-431E-82EE-5D1781EF6A41}" type="pres">
      <dgm:prSet presAssocID="{6719B4A5-6EC5-4A9D-AADE-15CCA2346F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2AC9D3-1DA6-45E3-A732-58715C48EE54}" type="pres">
      <dgm:prSet presAssocID="{8D2A60C2-BB4B-4987-A6F0-7AFEB84F6737}" presName="parentLin" presStyleCnt="0"/>
      <dgm:spPr/>
      <dgm:t>
        <a:bodyPr/>
        <a:lstStyle/>
        <a:p>
          <a:endParaRPr lang="en-US"/>
        </a:p>
      </dgm:t>
    </dgm:pt>
    <dgm:pt modelId="{9A0D5A1F-8122-42DA-B2CF-F3389672CAE6}" type="pres">
      <dgm:prSet presAssocID="{8D2A60C2-BB4B-4987-A6F0-7AFEB84F6737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D3B31540-9041-456E-B619-1BC190A798D3}" type="pres">
      <dgm:prSet presAssocID="{8D2A60C2-BB4B-4987-A6F0-7AFEB84F6737}" presName="parentText" presStyleLbl="node1" presStyleIdx="0" presStyleCnt="4" custScaleX="682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8EB06-2CC5-4ADF-84FA-86217F048F41}" type="pres">
      <dgm:prSet presAssocID="{8D2A60C2-BB4B-4987-A6F0-7AFEB84F6737}" presName="negativeSpace" presStyleCnt="0"/>
      <dgm:spPr/>
      <dgm:t>
        <a:bodyPr/>
        <a:lstStyle/>
        <a:p>
          <a:endParaRPr lang="en-US"/>
        </a:p>
      </dgm:t>
    </dgm:pt>
    <dgm:pt modelId="{7D987508-9215-4C0E-884E-7B090237F655}" type="pres">
      <dgm:prSet presAssocID="{8D2A60C2-BB4B-4987-A6F0-7AFEB84F6737}" presName="childText" presStyleLbl="conFgAcc1" presStyleIdx="0" presStyleCnt="4" custScaleX="55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F4C81-D3A8-4E93-80AF-5EB0E00F1121}" type="pres">
      <dgm:prSet presAssocID="{5D52A0FA-310F-46A5-8E87-721116AD9370}" presName="spaceBetweenRectangles" presStyleCnt="0"/>
      <dgm:spPr/>
      <dgm:t>
        <a:bodyPr/>
        <a:lstStyle/>
        <a:p>
          <a:endParaRPr lang="en-US"/>
        </a:p>
      </dgm:t>
    </dgm:pt>
    <dgm:pt modelId="{2F11B803-6513-427F-91D1-8E057C88A542}" type="pres">
      <dgm:prSet presAssocID="{D23258CD-CF91-41F9-A6DB-78B25B51A989}" presName="parentLin" presStyleCnt="0"/>
      <dgm:spPr/>
      <dgm:t>
        <a:bodyPr/>
        <a:lstStyle/>
        <a:p>
          <a:endParaRPr lang="en-US"/>
        </a:p>
      </dgm:t>
    </dgm:pt>
    <dgm:pt modelId="{6851B198-75A1-483A-9F82-654B9D40151A}" type="pres">
      <dgm:prSet presAssocID="{D23258CD-CF91-41F9-A6DB-78B25B51A989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55B7B25-29B2-48AD-A1BC-F07987976D63}" type="pres">
      <dgm:prSet presAssocID="{D23258CD-CF91-41F9-A6DB-78B25B51A989}" presName="parentText" presStyleLbl="node1" presStyleIdx="1" presStyleCnt="4" custScaleX="899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76CD4A-0788-47DE-A0A5-8AA6135765F9}" type="pres">
      <dgm:prSet presAssocID="{D23258CD-CF91-41F9-A6DB-78B25B51A989}" presName="negativeSpace" presStyleCnt="0"/>
      <dgm:spPr/>
      <dgm:t>
        <a:bodyPr/>
        <a:lstStyle/>
        <a:p>
          <a:endParaRPr lang="en-US"/>
        </a:p>
      </dgm:t>
    </dgm:pt>
    <dgm:pt modelId="{DEEE07D6-D8AB-4D97-96BE-441D56CFD5D0}" type="pres">
      <dgm:prSet presAssocID="{D23258CD-CF91-41F9-A6DB-78B25B51A989}" presName="childText" presStyleLbl="conFgAcc1" presStyleIdx="1" presStyleCnt="4" custScaleX="71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AB1A2-DFA1-4734-9949-104CCCCB9A68}" type="pres">
      <dgm:prSet presAssocID="{CC4958D4-BEB3-434E-96AC-CFC8DE5AEE6A}" presName="spaceBetweenRectangles" presStyleCnt="0"/>
      <dgm:spPr/>
      <dgm:t>
        <a:bodyPr/>
        <a:lstStyle/>
        <a:p>
          <a:endParaRPr lang="en-US"/>
        </a:p>
      </dgm:t>
    </dgm:pt>
    <dgm:pt modelId="{BF8E8FFA-DFB0-489D-8519-A7F6FB5737B5}" type="pres">
      <dgm:prSet presAssocID="{C818C484-E293-4817-A933-F57EE9CDF054}" presName="parentLin" presStyleCnt="0"/>
      <dgm:spPr/>
      <dgm:t>
        <a:bodyPr/>
        <a:lstStyle/>
        <a:p>
          <a:endParaRPr lang="en-US"/>
        </a:p>
      </dgm:t>
    </dgm:pt>
    <dgm:pt modelId="{A0C75323-6892-4962-A15B-007A385C2564}" type="pres">
      <dgm:prSet presAssocID="{C818C484-E293-4817-A933-F57EE9CDF054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95217847-840C-40CD-B610-AF3BED3FE2CF}" type="pres">
      <dgm:prSet presAssocID="{C818C484-E293-4817-A933-F57EE9CDF0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B7178A-BCE0-48DA-A258-E07620A635D7}" type="pres">
      <dgm:prSet presAssocID="{C818C484-E293-4817-A933-F57EE9CDF054}" presName="negativeSpace" presStyleCnt="0"/>
      <dgm:spPr/>
      <dgm:t>
        <a:bodyPr/>
        <a:lstStyle/>
        <a:p>
          <a:endParaRPr lang="en-US"/>
        </a:p>
      </dgm:t>
    </dgm:pt>
    <dgm:pt modelId="{5B4AE5BA-77F2-4040-B98A-E104B409ED46}" type="pres">
      <dgm:prSet presAssocID="{C818C484-E293-4817-A933-F57EE9CDF054}" presName="childText" presStyleLbl="conFgAcc1" presStyleIdx="2" presStyleCnt="4" custScaleX="78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7C0E-1728-48D0-8D3F-B4C86DCE3636}" type="pres">
      <dgm:prSet presAssocID="{B35F2EF2-25DA-4DDB-8324-FF5ECF151E8F}" presName="spaceBetweenRectangles" presStyleCnt="0"/>
      <dgm:spPr/>
      <dgm:t>
        <a:bodyPr/>
        <a:lstStyle/>
        <a:p>
          <a:endParaRPr lang="en-US"/>
        </a:p>
      </dgm:t>
    </dgm:pt>
    <dgm:pt modelId="{64E9018A-C8C8-44AD-A405-6695E7535E72}" type="pres">
      <dgm:prSet presAssocID="{BF365C28-987A-4B7F-96C4-AFC67C51F2F8}" presName="parentLin" presStyleCnt="0"/>
      <dgm:spPr/>
      <dgm:t>
        <a:bodyPr/>
        <a:lstStyle/>
        <a:p>
          <a:endParaRPr lang="en-US"/>
        </a:p>
      </dgm:t>
    </dgm:pt>
    <dgm:pt modelId="{8D9EED22-03E6-4CBA-9A2C-9BB9C81F932D}" type="pres">
      <dgm:prSet presAssocID="{BF365C28-987A-4B7F-96C4-AFC67C51F2F8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3120B7CB-6C27-4536-81ED-4EBB993825BD}" type="pres">
      <dgm:prSet presAssocID="{BF365C28-987A-4B7F-96C4-AFC67C51F2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9DE51-0284-4ACE-94E7-074B3A41589B}" type="pres">
      <dgm:prSet presAssocID="{BF365C28-987A-4B7F-96C4-AFC67C51F2F8}" presName="negativeSpace" presStyleCnt="0"/>
      <dgm:spPr/>
      <dgm:t>
        <a:bodyPr/>
        <a:lstStyle/>
        <a:p>
          <a:endParaRPr lang="en-US"/>
        </a:p>
      </dgm:t>
    </dgm:pt>
    <dgm:pt modelId="{C10C958C-C97F-42DA-9485-8EF62BEF22C3}" type="pres">
      <dgm:prSet presAssocID="{BF365C28-987A-4B7F-96C4-AFC67C51F2F8}" presName="childText" presStyleLbl="conFgAcc1" presStyleIdx="3" presStyleCnt="4" custScaleX="79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5CFCA-A63E-4844-90AF-41B109140B82}" type="presOf" srcId="{D23258CD-CF91-41F9-A6DB-78B25B51A989}" destId="{155B7B25-29B2-48AD-A1BC-F07987976D63}" srcOrd="1" destOrd="0" presId="urn:microsoft.com/office/officeart/2005/8/layout/list1"/>
    <dgm:cxn modelId="{9A6F1278-201A-4172-AABC-C04FCF8159C1}" type="presOf" srcId="{C818C484-E293-4817-A933-F57EE9CDF054}" destId="{A0C75323-6892-4962-A15B-007A385C2564}" srcOrd="0" destOrd="0" presId="urn:microsoft.com/office/officeart/2005/8/layout/list1"/>
    <dgm:cxn modelId="{1710F46D-9F8F-4E26-8EA5-8A7CF62C6BFB}" srcId="{6719B4A5-6EC5-4A9D-AADE-15CCA2346F1F}" destId="{8D2A60C2-BB4B-4987-A6F0-7AFEB84F6737}" srcOrd="0" destOrd="0" parTransId="{00FE6273-879B-478A-99D3-8DA34A74BCEF}" sibTransId="{5D52A0FA-310F-46A5-8E87-721116AD9370}"/>
    <dgm:cxn modelId="{6126810D-089E-4C73-A5D6-0B1C5E7C1CD2}" type="presOf" srcId="{BF365C28-987A-4B7F-96C4-AFC67C51F2F8}" destId="{3120B7CB-6C27-4536-81ED-4EBB993825BD}" srcOrd="1" destOrd="0" presId="urn:microsoft.com/office/officeart/2005/8/layout/list1"/>
    <dgm:cxn modelId="{6D54EB18-A6E5-4995-ACA3-B2D7B0F63103}" srcId="{6719B4A5-6EC5-4A9D-AADE-15CCA2346F1F}" destId="{C818C484-E293-4817-A933-F57EE9CDF054}" srcOrd="2" destOrd="0" parTransId="{F6CAF820-4E13-4C57-ADA5-420FAEB6790B}" sibTransId="{B35F2EF2-25DA-4DDB-8324-FF5ECF151E8F}"/>
    <dgm:cxn modelId="{E98B8D7C-9B17-43BD-A89C-92B4991CB8E5}" srcId="{6719B4A5-6EC5-4A9D-AADE-15CCA2346F1F}" destId="{D23258CD-CF91-41F9-A6DB-78B25B51A989}" srcOrd="1" destOrd="0" parTransId="{EDDC51F9-E7B6-497F-9AD5-5238F06E224A}" sibTransId="{CC4958D4-BEB3-434E-96AC-CFC8DE5AEE6A}"/>
    <dgm:cxn modelId="{FBF1C04B-0F47-4A8D-93E3-F9B3092BAAD4}" type="presOf" srcId="{6719B4A5-6EC5-4A9D-AADE-15CCA2346F1F}" destId="{DACB437F-0BCE-431E-82EE-5D1781EF6A41}" srcOrd="0" destOrd="0" presId="urn:microsoft.com/office/officeart/2005/8/layout/list1"/>
    <dgm:cxn modelId="{12FCBA63-6B62-4BF8-8BCE-1A2F0AFC8321}" type="presOf" srcId="{8D2A60C2-BB4B-4987-A6F0-7AFEB84F6737}" destId="{9A0D5A1F-8122-42DA-B2CF-F3389672CAE6}" srcOrd="0" destOrd="0" presId="urn:microsoft.com/office/officeart/2005/8/layout/list1"/>
    <dgm:cxn modelId="{40C43A5E-6FC8-41EC-9B67-26A09479C400}" srcId="{6719B4A5-6EC5-4A9D-AADE-15CCA2346F1F}" destId="{BF365C28-987A-4B7F-96C4-AFC67C51F2F8}" srcOrd="3" destOrd="0" parTransId="{103BAD8A-7D1D-4BBC-B2F1-9242C3BC74D2}" sibTransId="{C9BBEF7C-1B92-47CC-A83C-53344C7E09D5}"/>
    <dgm:cxn modelId="{0A07177D-C8AD-48EF-8A6D-484DD7DE7E9B}" type="presOf" srcId="{BF365C28-987A-4B7F-96C4-AFC67C51F2F8}" destId="{8D9EED22-03E6-4CBA-9A2C-9BB9C81F932D}" srcOrd="0" destOrd="0" presId="urn:microsoft.com/office/officeart/2005/8/layout/list1"/>
    <dgm:cxn modelId="{A8C00B59-DF9E-4C13-8127-B7A77CAC4B0D}" type="presOf" srcId="{8D2A60C2-BB4B-4987-A6F0-7AFEB84F6737}" destId="{D3B31540-9041-456E-B619-1BC190A798D3}" srcOrd="1" destOrd="0" presId="urn:microsoft.com/office/officeart/2005/8/layout/list1"/>
    <dgm:cxn modelId="{43C762B1-1105-4719-BE92-B02231DC5EA2}" type="presOf" srcId="{D23258CD-CF91-41F9-A6DB-78B25B51A989}" destId="{6851B198-75A1-483A-9F82-654B9D40151A}" srcOrd="0" destOrd="0" presId="urn:microsoft.com/office/officeart/2005/8/layout/list1"/>
    <dgm:cxn modelId="{6BCE0592-DD41-4597-9395-ABB029A75577}" type="presOf" srcId="{C818C484-E293-4817-A933-F57EE9CDF054}" destId="{95217847-840C-40CD-B610-AF3BED3FE2CF}" srcOrd="1" destOrd="0" presId="urn:microsoft.com/office/officeart/2005/8/layout/list1"/>
    <dgm:cxn modelId="{10BCD745-24A8-4733-8803-06F405BB55E1}" type="presParOf" srcId="{DACB437F-0BCE-431E-82EE-5D1781EF6A41}" destId="{7D2AC9D3-1DA6-45E3-A732-58715C48EE54}" srcOrd="0" destOrd="0" presId="urn:microsoft.com/office/officeart/2005/8/layout/list1"/>
    <dgm:cxn modelId="{CA97B6A4-FA5B-4CBE-A0A0-345D2807E3D4}" type="presParOf" srcId="{7D2AC9D3-1DA6-45E3-A732-58715C48EE54}" destId="{9A0D5A1F-8122-42DA-B2CF-F3389672CAE6}" srcOrd="0" destOrd="0" presId="urn:microsoft.com/office/officeart/2005/8/layout/list1"/>
    <dgm:cxn modelId="{05716E76-E8E0-4DC9-965B-86EE0291C5F0}" type="presParOf" srcId="{7D2AC9D3-1DA6-45E3-A732-58715C48EE54}" destId="{D3B31540-9041-456E-B619-1BC190A798D3}" srcOrd="1" destOrd="0" presId="urn:microsoft.com/office/officeart/2005/8/layout/list1"/>
    <dgm:cxn modelId="{DF1757C5-3EF4-4D65-AF7F-797EB697CBFC}" type="presParOf" srcId="{DACB437F-0BCE-431E-82EE-5D1781EF6A41}" destId="{E3F8EB06-2CC5-4ADF-84FA-86217F048F41}" srcOrd="1" destOrd="0" presId="urn:microsoft.com/office/officeart/2005/8/layout/list1"/>
    <dgm:cxn modelId="{D9A47717-3F0E-44CE-998E-FC17A351B11A}" type="presParOf" srcId="{DACB437F-0BCE-431E-82EE-5D1781EF6A41}" destId="{7D987508-9215-4C0E-884E-7B090237F655}" srcOrd="2" destOrd="0" presId="urn:microsoft.com/office/officeart/2005/8/layout/list1"/>
    <dgm:cxn modelId="{9F4399C1-C6E9-4141-9168-F0FA6F7550BD}" type="presParOf" srcId="{DACB437F-0BCE-431E-82EE-5D1781EF6A41}" destId="{A2AF4C81-D3A8-4E93-80AF-5EB0E00F1121}" srcOrd="3" destOrd="0" presId="urn:microsoft.com/office/officeart/2005/8/layout/list1"/>
    <dgm:cxn modelId="{C8C0C6C1-AA47-4CA8-91F9-06B70C26AADF}" type="presParOf" srcId="{DACB437F-0BCE-431E-82EE-5D1781EF6A41}" destId="{2F11B803-6513-427F-91D1-8E057C88A542}" srcOrd="4" destOrd="0" presId="urn:microsoft.com/office/officeart/2005/8/layout/list1"/>
    <dgm:cxn modelId="{88B132C5-57B5-45F4-9E12-37D4849078A8}" type="presParOf" srcId="{2F11B803-6513-427F-91D1-8E057C88A542}" destId="{6851B198-75A1-483A-9F82-654B9D40151A}" srcOrd="0" destOrd="0" presId="urn:microsoft.com/office/officeart/2005/8/layout/list1"/>
    <dgm:cxn modelId="{60E83E96-01D4-4920-997A-6ED4EA000DF7}" type="presParOf" srcId="{2F11B803-6513-427F-91D1-8E057C88A542}" destId="{155B7B25-29B2-48AD-A1BC-F07987976D63}" srcOrd="1" destOrd="0" presId="urn:microsoft.com/office/officeart/2005/8/layout/list1"/>
    <dgm:cxn modelId="{0399785C-CE66-40C9-BFE4-EFE0770A16C7}" type="presParOf" srcId="{DACB437F-0BCE-431E-82EE-5D1781EF6A41}" destId="{9876CD4A-0788-47DE-A0A5-8AA6135765F9}" srcOrd="5" destOrd="0" presId="urn:microsoft.com/office/officeart/2005/8/layout/list1"/>
    <dgm:cxn modelId="{FC897836-76D4-4199-AEDB-81F8C7A3D3F8}" type="presParOf" srcId="{DACB437F-0BCE-431E-82EE-5D1781EF6A41}" destId="{DEEE07D6-D8AB-4D97-96BE-441D56CFD5D0}" srcOrd="6" destOrd="0" presId="urn:microsoft.com/office/officeart/2005/8/layout/list1"/>
    <dgm:cxn modelId="{C67D07B5-DAFF-4E18-A372-BE08410EB1CC}" type="presParOf" srcId="{DACB437F-0BCE-431E-82EE-5D1781EF6A41}" destId="{FA2AB1A2-DFA1-4734-9949-104CCCCB9A68}" srcOrd="7" destOrd="0" presId="urn:microsoft.com/office/officeart/2005/8/layout/list1"/>
    <dgm:cxn modelId="{A0CF351D-AB9E-4191-82EF-1D00A3251264}" type="presParOf" srcId="{DACB437F-0BCE-431E-82EE-5D1781EF6A41}" destId="{BF8E8FFA-DFB0-489D-8519-A7F6FB5737B5}" srcOrd="8" destOrd="0" presId="urn:microsoft.com/office/officeart/2005/8/layout/list1"/>
    <dgm:cxn modelId="{4811FCA9-1925-4DD8-99CB-AF4009EB70E3}" type="presParOf" srcId="{BF8E8FFA-DFB0-489D-8519-A7F6FB5737B5}" destId="{A0C75323-6892-4962-A15B-007A385C2564}" srcOrd="0" destOrd="0" presId="urn:microsoft.com/office/officeart/2005/8/layout/list1"/>
    <dgm:cxn modelId="{E6670374-13AC-486C-AE1C-6B57B3844ACA}" type="presParOf" srcId="{BF8E8FFA-DFB0-489D-8519-A7F6FB5737B5}" destId="{95217847-840C-40CD-B610-AF3BED3FE2CF}" srcOrd="1" destOrd="0" presId="urn:microsoft.com/office/officeart/2005/8/layout/list1"/>
    <dgm:cxn modelId="{41219BC0-D1F0-40B5-A376-91A87FEB6139}" type="presParOf" srcId="{DACB437F-0BCE-431E-82EE-5D1781EF6A41}" destId="{E6B7178A-BCE0-48DA-A258-E07620A635D7}" srcOrd="9" destOrd="0" presId="urn:microsoft.com/office/officeart/2005/8/layout/list1"/>
    <dgm:cxn modelId="{451B9FFC-2F86-4BB1-B839-A9C55E1B7D3B}" type="presParOf" srcId="{DACB437F-0BCE-431E-82EE-5D1781EF6A41}" destId="{5B4AE5BA-77F2-4040-B98A-E104B409ED46}" srcOrd="10" destOrd="0" presId="urn:microsoft.com/office/officeart/2005/8/layout/list1"/>
    <dgm:cxn modelId="{630993D1-8DDE-4A99-BAF6-A7E526945B79}" type="presParOf" srcId="{DACB437F-0BCE-431E-82EE-5D1781EF6A41}" destId="{EDDA7C0E-1728-48D0-8D3F-B4C86DCE3636}" srcOrd="11" destOrd="0" presId="urn:microsoft.com/office/officeart/2005/8/layout/list1"/>
    <dgm:cxn modelId="{05DCD128-8F96-4456-94DB-6A4984E5CAC6}" type="presParOf" srcId="{DACB437F-0BCE-431E-82EE-5D1781EF6A41}" destId="{64E9018A-C8C8-44AD-A405-6695E7535E72}" srcOrd="12" destOrd="0" presId="urn:microsoft.com/office/officeart/2005/8/layout/list1"/>
    <dgm:cxn modelId="{462FD981-56FE-4A14-9CFD-E1B83A0131BC}" type="presParOf" srcId="{64E9018A-C8C8-44AD-A405-6695E7535E72}" destId="{8D9EED22-03E6-4CBA-9A2C-9BB9C81F932D}" srcOrd="0" destOrd="0" presId="urn:microsoft.com/office/officeart/2005/8/layout/list1"/>
    <dgm:cxn modelId="{481DE906-671F-4304-9793-D668830D952D}" type="presParOf" srcId="{64E9018A-C8C8-44AD-A405-6695E7535E72}" destId="{3120B7CB-6C27-4536-81ED-4EBB993825BD}" srcOrd="1" destOrd="0" presId="urn:microsoft.com/office/officeart/2005/8/layout/list1"/>
    <dgm:cxn modelId="{6E5C8F2F-2C8B-4D1C-91AE-D89F214E53D5}" type="presParOf" srcId="{DACB437F-0BCE-431E-82EE-5D1781EF6A41}" destId="{5839DE51-0284-4ACE-94E7-074B3A41589B}" srcOrd="13" destOrd="0" presId="urn:microsoft.com/office/officeart/2005/8/layout/list1"/>
    <dgm:cxn modelId="{D2519E3C-0000-44E6-BAE2-DEAAF0638212}" type="presParOf" srcId="{DACB437F-0BCE-431E-82EE-5D1781EF6A41}" destId="{C10C958C-C97F-42DA-9485-8EF62BEF22C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66317-F8FF-4121-A3C6-983A84B80673}">
      <dsp:nvSpPr>
        <dsp:cNvPr id="0" name=""/>
        <dsp:cNvSpPr/>
      </dsp:nvSpPr>
      <dsp:spPr>
        <a:xfrm>
          <a:off x="0" y="125983"/>
          <a:ext cx="1307229" cy="1018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587D8-444E-4F2F-9AB1-618E1D6A6AC6}">
      <dsp:nvSpPr>
        <dsp:cNvPr id="0" name=""/>
        <dsp:cNvSpPr/>
      </dsp:nvSpPr>
      <dsp:spPr>
        <a:xfrm>
          <a:off x="142206" y="1047100"/>
          <a:ext cx="1246141" cy="1256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1844</a:t>
          </a:r>
          <a:endParaRPr lang="pt-BR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Reuniões Sociais</a:t>
          </a:r>
          <a:endParaRPr lang="pt-BR" sz="1200" b="0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1ª Visão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142206" y="1047100"/>
        <a:ext cx="1246141" cy="1256476"/>
      </dsp:txXfrm>
    </dsp:sp>
    <dsp:sp modelId="{97C7D37F-920D-485B-8D03-9DBAEBC99F71}">
      <dsp:nvSpPr>
        <dsp:cNvPr id="0" name=""/>
        <dsp:cNvSpPr/>
      </dsp:nvSpPr>
      <dsp:spPr>
        <a:xfrm rot="1251956">
          <a:off x="1374275" y="869932"/>
          <a:ext cx="326630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1251956">
        <a:off x="1374275" y="869932"/>
        <a:ext cx="326630" cy="204892"/>
      </dsp:txXfrm>
    </dsp:sp>
    <dsp:sp modelId="{4B2D84D2-0520-4CB0-8DDE-76450FF6E846}">
      <dsp:nvSpPr>
        <dsp:cNvPr id="0" name=""/>
        <dsp:cNvSpPr/>
      </dsp:nvSpPr>
      <dsp:spPr>
        <a:xfrm>
          <a:off x="1746013" y="751727"/>
          <a:ext cx="1351297" cy="1115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2F511-ECE8-41FC-A9BA-9C36D689FBD3}">
      <dsp:nvSpPr>
        <dsp:cNvPr id="0" name=""/>
        <dsp:cNvSpPr/>
      </dsp:nvSpPr>
      <dsp:spPr>
        <a:xfrm>
          <a:off x="1977531" y="1813421"/>
          <a:ext cx="1253509" cy="11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1846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Reuniões Diárias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1977531" y="1813421"/>
        <a:ext cx="1253509" cy="1191841"/>
      </dsp:txXfrm>
    </dsp:sp>
    <dsp:sp modelId="{B0154BD1-A401-4D35-9E7C-9B53F6EF8E16}">
      <dsp:nvSpPr>
        <dsp:cNvPr id="0" name=""/>
        <dsp:cNvSpPr/>
      </dsp:nvSpPr>
      <dsp:spPr>
        <a:xfrm rot="726457">
          <a:off x="3170013" y="1399210"/>
          <a:ext cx="296003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72523"/>
            <a:satOff val="-1976"/>
            <a:lumOff val="106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726457">
        <a:off x="3170013" y="1399210"/>
        <a:ext cx="296003" cy="204892"/>
      </dsp:txXfrm>
    </dsp:sp>
    <dsp:sp modelId="{262848FF-BF8B-4F24-B5AD-E5B1A7962E99}">
      <dsp:nvSpPr>
        <dsp:cNvPr id="0" name=""/>
        <dsp:cNvSpPr/>
      </dsp:nvSpPr>
      <dsp:spPr>
        <a:xfrm>
          <a:off x="3517701" y="1007003"/>
          <a:ext cx="1219426" cy="1336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FDD1E-E0DF-44BC-9C69-9B0969E59AB6}">
      <dsp:nvSpPr>
        <dsp:cNvPr id="0" name=""/>
        <dsp:cNvSpPr/>
      </dsp:nvSpPr>
      <dsp:spPr>
        <a:xfrm>
          <a:off x="3716224" y="2214130"/>
          <a:ext cx="1311970" cy="1338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1852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Primeira lição da Escola Sabatina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3716224" y="2214130"/>
        <a:ext cx="1311970" cy="1338438"/>
      </dsp:txXfrm>
    </dsp:sp>
    <dsp:sp modelId="{080416C6-E68A-4F00-AE60-4D3A0326999C}">
      <dsp:nvSpPr>
        <dsp:cNvPr id="0" name=""/>
        <dsp:cNvSpPr/>
      </dsp:nvSpPr>
      <dsp:spPr>
        <a:xfrm rot="245413">
          <a:off x="4894670" y="1639255"/>
          <a:ext cx="322936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145046"/>
            <a:satOff val="-3953"/>
            <a:lumOff val="213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245413">
        <a:off x="4894670" y="1639255"/>
        <a:ext cx="322936" cy="204892"/>
      </dsp:txXfrm>
    </dsp:sp>
    <dsp:sp modelId="{AC48C8E5-65E8-49C0-93B4-EB3484C7781D}">
      <dsp:nvSpPr>
        <dsp:cNvPr id="0" name=""/>
        <dsp:cNvSpPr/>
      </dsp:nvSpPr>
      <dsp:spPr>
        <a:xfrm>
          <a:off x="5344768" y="1188676"/>
          <a:ext cx="1383606" cy="12462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3E3AA-4232-4FC6-AF8A-2855077B4C7C}">
      <dsp:nvSpPr>
        <dsp:cNvPr id="0" name=""/>
        <dsp:cNvSpPr/>
      </dsp:nvSpPr>
      <dsp:spPr>
        <a:xfrm>
          <a:off x="5694671" y="2287501"/>
          <a:ext cx="1405938" cy="1501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1853-1854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Primeiras igrejas com ES Rochester e </a:t>
          </a:r>
          <a:r>
            <a:rPr lang="pt-BR" sz="1200" b="0" kern="1200" dirty="0" err="1" smtClean="0">
              <a:latin typeface="Trebuchet MS"/>
              <a:cs typeface="Trebuchet MS"/>
            </a:rPr>
            <a:t>Buck´s</a:t>
          </a:r>
          <a:r>
            <a:rPr lang="pt-BR" sz="1200" b="0" kern="1200" dirty="0" smtClean="0">
              <a:latin typeface="Trebuchet MS"/>
              <a:cs typeface="Trebuchet MS"/>
            </a:rPr>
            <a:t> Bridge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5694671" y="2287501"/>
        <a:ext cx="1405938" cy="1501202"/>
      </dsp:txXfrm>
    </dsp:sp>
    <dsp:sp modelId="{A5137E42-999C-4654-B72E-BA7599CA2753}">
      <dsp:nvSpPr>
        <dsp:cNvPr id="0" name=""/>
        <dsp:cNvSpPr/>
      </dsp:nvSpPr>
      <dsp:spPr>
        <a:xfrm rot="20450850">
          <a:off x="6845896" y="1384467"/>
          <a:ext cx="252301" cy="20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70"/>
            <a:satOff val="-5929"/>
            <a:lumOff val="320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 rot="20450850">
        <a:off x="6845896" y="1384467"/>
        <a:ext cx="252301" cy="204892"/>
      </dsp:txXfrm>
    </dsp:sp>
    <dsp:sp modelId="{5C3AD088-4EA3-485D-A533-56443C267A75}">
      <dsp:nvSpPr>
        <dsp:cNvPr id="0" name=""/>
        <dsp:cNvSpPr/>
      </dsp:nvSpPr>
      <dsp:spPr>
        <a:xfrm>
          <a:off x="7192513" y="602638"/>
          <a:ext cx="1400430" cy="11290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71D1-71C8-4DEA-8A01-D6AE8430B002}">
      <dsp:nvSpPr>
        <dsp:cNvPr id="0" name=""/>
        <dsp:cNvSpPr/>
      </dsp:nvSpPr>
      <dsp:spPr>
        <a:xfrm>
          <a:off x="7270664" y="1630620"/>
          <a:ext cx="1370295" cy="1284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rebuchet MS"/>
              <a:cs typeface="Trebuchet MS"/>
            </a:rPr>
            <a:t>1863</a:t>
          </a:r>
          <a:endParaRPr lang="pt-BR" sz="1800" b="1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Organização da Igreja</a:t>
          </a:r>
          <a:endParaRPr lang="pt-BR" sz="1200" b="0" kern="1200" dirty="0">
            <a:latin typeface="Trebuchet MS"/>
            <a:cs typeface="Trebuchet M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latin typeface="Trebuchet MS"/>
              <a:cs typeface="Trebuchet MS"/>
            </a:rPr>
            <a:t>Reuniões Campais</a:t>
          </a:r>
          <a:endParaRPr lang="pt-BR" sz="1200" b="0" kern="1200" dirty="0">
            <a:latin typeface="Trebuchet MS"/>
            <a:cs typeface="Trebuchet MS"/>
          </a:endParaRPr>
        </a:p>
      </dsp:txBody>
      <dsp:txXfrm>
        <a:off x="7270664" y="1630620"/>
        <a:ext cx="1370295" cy="12843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07930-FF1F-4BCD-A30A-E9E6141625FF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0E11D-2B05-439C-8ED6-7B25906C7717}">
      <dsp:nvSpPr>
        <dsp:cNvPr id="0" name=""/>
        <dsp:cNvSpPr/>
      </dsp:nvSpPr>
      <dsp:spPr>
        <a:xfrm>
          <a:off x="631856" y="455228"/>
          <a:ext cx="5881714" cy="91045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rebuchet MS"/>
              <a:cs typeface="Trebuchet MS"/>
            </a:rPr>
            <a:t>Organizar o trabalho missionário em igrejas grandes</a:t>
          </a:r>
          <a:endParaRPr lang="pt-BR" sz="2800" kern="1200" dirty="0">
            <a:latin typeface="Trebuchet MS"/>
            <a:cs typeface="Trebuchet MS"/>
          </a:endParaRPr>
        </a:p>
      </dsp:txBody>
      <dsp:txXfrm>
        <a:off x="631856" y="455228"/>
        <a:ext cx="5881714" cy="910456"/>
      </dsp:txXfrm>
    </dsp:sp>
    <dsp:sp modelId="{3A923110-B46B-4D7E-B344-01A7C2AB85F3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8FDCB-6578-41E7-9F59-9C47E5D035E5}">
      <dsp:nvSpPr>
        <dsp:cNvPr id="0" name=""/>
        <dsp:cNvSpPr/>
      </dsp:nvSpPr>
      <dsp:spPr>
        <a:xfrm>
          <a:off x="962807" y="1820912"/>
          <a:ext cx="5550763" cy="91045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rebuchet MS"/>
              <a:cs typeface="Trebuchet MS"/>
            </a:rPr>
            <a:t>Estudo e compreensão das verdades bíblicas</a:t>
          </a:r>
          <a:endParaRPr lang="pt-BR" sz="2800" kern="1200" dirty="0">
            <a:latin typeface="Trebuchet MS"/>
            <a:cs typeface="Trebuchet MS"/>
          </a:endParaRPr>
        </a:p>
      </dsp:txBody>
      <dsp:txXfrm>
        <a:off x="962807" y="1820912"/>
        <a:ext cx="5550763" cy="910456"/>
      </dsp:txXfrm>
    </dsp:sp>
    <dsp:sp modelId="{B8F77CB8-06F1-4CBF-83BD-C610317250A0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2132D-E98A-4AE5-9D8D-30905CAF0A75}">
      <dsp:nvSpPr>
        <dsp:cNvPr id="0" name=""/>
        <dsp:cNvSpPr/>
      </dsp:nvSpPr>
      <dsp:spPr>
        <a:xfrm>
          <a:off x="631856" y="3186596"/>
          <a:ext cx="5881714" cy="91045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rebuchet MS"/>
              <a:cs typeface="Trebuchet MS"/>
            </a:rPr>
            <a:t>Capacitação dos membros durante as reuniões campais</a:t>
          </a:r>
          <a:endParaRPr lang="pt-BR" sz="2800" kern="1200" dirty="0">
            <a:latin typeface="Trebuchet MS"/>
            <a:cs typeface="Trebuchet MS"/>
          </a:endParaRPr>
        </a:p>
      </dsp:txBody>
      <dsp:txXfrm>
        <a:off x="631856" y="3186596"/>
        <a:ext cx="5881714" cy="910456"/>
      </dsp:txXfrm>
    </dsp:sp>
    <dsp:sp modelId="{74981147-6A85-4963-AC51-4A58200C8079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906D3-48AD-44D2-93CC-6FA70CC747DB}">
      <dsp:nvSpPr>
        <dsp:cNvPr id="0" name=""/>
        <dsp:cNvSpPr/>
      </dsp:nvSpPr>
      <dsp:spPr>
        <a:xfrm>
          <a:off x="882079" y="788963"/>
          <a:ext cx="5292476" cy="2846112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FE3CC-22D8-4B72-B573-85B79940CE00}">
      <dsp:nvSpPr>
        <dsp:cNvPr id="0" name=""/>
        <dsp:cNvSpPr/>
      </dsp:nvSpPr>
      <dsp:spPr>
        <a:xfrm>
          <a:off x="3528317" y="1090824"/>
          <a:ext cx="705" cy="224239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9466-EB7C-4F0A-8B36-87C741C1297A}">
      <dsp:nvSpPr>
        <dsp:cNvPr id="0" name=""/>
        <dsp:cNvSpPr/>
      </dsp:nvSpPr>
      <dsp:spPr>
        <a:xfrm>
          <a:off x="1058495" y="1004578"/>
          <a:ext cx="2293406" cy="2414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rgbClr val="FFFFFF"/>
              </a:solidFill>
              <a:effectLst/>
              <a:latin typeface="Trebuchet MS"/>
              <a:cs typeface="Trebuchet MS"/>
            </a:rPr>
            <a:t>Crescimento Externo</a:t>
          </a:r>
          <a:endParaRPr lang="pt-BR" sz="2900" kern="1200" dirty="0">
            <a:solidFill>
              <a:srgbClr val="FFFFFF"/>
            </a:solidFill>
            <a:effectLst/>
            <a:latin typeface="Trebuchet MS"/>
            <a:cs typeface="Trebuchet MS"/>
          </a:endParaRPr>
        </a:p>
      </dsp:txBody>
      <dsp:txXfrm>
        <a:off x="1058495" y="1004578"/>
        <a:ext cx="2293406" cy="2414883"/>
      </dsp:txXfrm>
    </dsp:sp>
    <dsp:sp modelId="{786EA257-C15F-4304-B3FE-ADB85EB09008}">
      <dsp:nvSpPr>
        <dsp:cNvPr id="0" name=""/>
        <dsp:cNvSpPr/>
      </dsp:nvSpPr>
      <dsp:spPr>
        <a:xfrm>
          <a:off x="3704733" y="1004578"/>
          <a:ext cx="2293406" cy="24148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rgbClr val="FFFFFF"/>
              </a:solidFill>
              <a:effectLst/>
            </a:rPr>
            <a:t>Crescimento Interno</a:t>
          </a:r>
          <a:endParaRPr lang="pt-BR" sz="2900" kern="1200" dirty="0">
            <a:solidFill>
              <a:srgbClr val="FFFFFF"/>
            </a:solidFill>
            <a:effectLst/>
          </a:endParaRPr>
        </a:p>
      </dsp:txBody>
      <dsp:txXfrm>
        <a:off x="3704733" y="1004578"/>
        <a:ext cx="2293406" cy="2414883"/>
      </dsp:txXfrm>
    </dsp:sp>
    <dsp:sp modelId="{0AD3FB0B-4FE5-4CBF-91A6-34740C64B463}">
      <dsp:nvSpPr>
        <dsp:cNvPr id="0" name=""/>
        <dsp:cNvSpPr/>
      </dsp:nvSpPr>
      <dsp:spPr>
        <a:xfrm rot="16200000">
          <a:off x="-1111385" y="1167259"/>
          <a:ext cx="3104850" cy="88207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/>
            </a:rPr>
            <a:t>EVANGELIZAÇÃO</a:t>
          </a:r>
          <a:endParaRPr lang="pt-BR" sz="2000" b="1" kern="1200" dirty="0">
            <a:effectLst/>
          </a:endParaRPr>
        </a:p>
      </dsp:txBody>
      <dsp:txXfrm rot="16200000">
        <a:off x="-1111385" y="1167259"/>
        <a:ext cx="3104850" cy="882079"/>
      </dsp:txXfrm>
    </dsp:sp>
    <dsp:sp modelId="{C9B256F1-CD3D-46E7-AE7F-A659E4415A7B}">
      <dsp:nvSpPr>
        <dsp:cNvPr id="0" name=""/>
        <dsp:cNvSpPr/>
      </dsp:nvSpPr>
      <dsp:spPr>
        <a:xfrm rot="5400000">
          <a:off x="5063170" y="2374701"/>
          <a:ext cx="3104850" cy="882079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-33530"/>
            <a:satOff val="-1621"/>
            <a:lumOff val="120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/>
            </a:rPr>
            <a:t>CUIDADO ESPIRITUAL</a:t>
          </a:r>
          <a:endParaRPr lang="pt-BR" sz="2000" b="1" kern="1200" dirty="0">
            <a:effectLst/>
          </a:endParaRPr>
        </a:p>
      </dsp:txBody>
      <dsp:txXfrm rot="5400000">
        <a:off x="5063170" y="2374701"/>
        <a:ext cx="3104850" cy="8820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4297B4-3C15-4502-9304-68C729ACDB21}">
      <dsp:nvSpPr>
        <dsp:cNvPr id="0" name=""/>
        <dsp:cNvSpPr/>
      </dsp:nvSpPr>
      <dsp:spPr>
        <a:xfrm>
          <a:off x="216810" y="387863"/>
          <a:ext cx="2214049" cy="187595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C80D4-1099-403A-A44F-71DDF9434D67}">
      <dsp:nvSpPr>
        <dsp:cNvPr id="0" name=""/>
        <dsp:cNvSpPr/>
      </dsp:nvSpPr>
      <dsp:spPr>
        <a:xfrm>
          <a:off x="1872212" y="432051"/>
          <a:ext cx="1886647" cy="1783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Trabalhar pelos membros;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Incrédulos que moram perto;</a:t>
          </a:r>
        </a:p>
      </dsp:txBody>
      <dsp:txXfrm>
        <a:off x="1872212" y="432051"/>
        <a:ext cx="1886647" cy="1783003"/>
      </dsp:txXfrm>
    </dsp:sp>
    <dsp:sp modelId="{B0460166-854A-444A-A908-1EF0C542F3F4}">
      <dsp:nvSpPr>
        <dsp:cNvPr id="0" name=""/>
        <dsp:cNvSpPr/>
      </dsp:nvSpPr>
      <dsp:spPr>
        <a:xfrm>
          <a:off x="216810" y="30159"/>
          <a:ext cx="2214049" cy="32303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/>
              <a:latin typeface="Trebuchet MS"/>
              <a:cs typeface="Trebuchet MS"/>
            </a:rPr>
            <a:t>IGREJAS GRANDES</a:t>
          </a:r>
          <a:endParaRPr lang="pt-BR" sz="1200" b="1" kern="1200" dirty="0">
            <a:effectLst/>
            <a:latin typeface="Trebuchet MS"/>
            <a:cs typeface="Trebuchet MS"/>
          </a:endParaRPr>
        </a:p>
      </dsp:txBody>
      <dsp:txXfrm>
        <a:off x="216810" y="30159"/>
        <a:ext cx="2214049" cy="323031"/>
      </dsp:txXfrm>
    </dsp:sp>
    <dsp:sp modelId="{9BA626DB-25CA-4D25-AFDF-2B008866649B}">
      <dsp:nvSpPr>
        <dsp:cNvPr id="0" name=""/>
        <dsp:cNvSpPr/>
      </dsp:nvSpPr>
      <dsp:spPr>
        <a:xfrm>
          <a:off x="3956856" y="387863"/>
          <a:ext cx="2214049" cy="1875950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7A6DE-1A44-4CE5-9176-F31395F4B22A}">
      <dsp:nvSpPr>
        <dsp:cNvPr id="0" name=""/>
        <dsp:cNvSpPr/>
      </dsp:nvSpPr>
      <dsp:spPr>
        <a:xfrm>
          <a:off x="5616626" y="648074"/>
          <a:ext cx="1886038" cy="1664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Formar grupo missionário;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Manter e incentivar vinculo amoroso;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Progresso;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Valorização e ajuda;</a:t>
          </a:r>
          <a:endParaRPr lang="pt-BR" sz="1400" b="1" kern="1200" dirty="0">
            <a:latin typeface="Trebuchet MS"/>
            <a:cs typeface="Trebuchet MS"/>
          </a:endParaRPr>
        </a:p>
      </dsp:txBody>
      <dsp:txXfrm>
        <a:off x="5616626" y="648074"/>
        <a:ext cx="1886038" cy="1664149"/>
      </dsp:txXfrm>
    </dsp:sp>
    <dsp:sp modelId="{BFC69F42-3176-4A1F-A0E9-8C2FD525FE4D}">
      <dsp:nvSpPr>
        <dsp:cNvPr id="0" name=""/>
        <dsp:cNvSpPr/>
      </dsp:nvSpPr>
      <dsp:spPr>
        <a:xfrm>
          <a:off x="3956856" y="30159"/>
          <a:ext cx="2214049" cy="32303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Trebuchet MS"/>
              <a:cs typeface="Trebuchet MS"/>
            </a:rPr>
            <a:t>IGREJAS PEQUENAS</a:t>
          </a:r>
          <a:endParaRPr lang="pt-BR" sz="1200" b="1" kern="1200" dirty="0">
            <a:latin typeface="Trebuchet MS"/>
            <a:cs typeface="Trebuchet MS"/>
          </a:endParaRPr>
        </a:p>
      </dsp:txBody>
      <dsp:txXfrm>
        <a:off x="3956856" y="30159"/>
        <a:ext cx="2214049" cy="323031"/>
      </dsp:txXfrm>
    </dsp:sp>
    <dsp:sp modelId="{AD06B4A8-1F3C-4C30-A7CC-6D4E7A69D2AF}">
      <dsp:nvSpPr>
        <dsp:cNvPr id="0" name=""/>
        <dsp:cNvSpPr/>
      </dsp:nvSpPr>
      <dsp:spPr>
        <a:xfrm>
          <a:off x="205477" y="2918425"/>
          <a:ext cx="2214049" cy="1875950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53EB6-47A5-4DD4-A8C9-DE1AEB52C7BE}">
      <dsp:nvSpPr>
        <dsp:cNvPr id="0" name=""/>
        <dsp:cNvSpPr/>
      </dsp:nvSpPr>
      <dsp:spPr>
        <a:xfrm>
          <a:off x="1872212" y="2952326"/>
          <a:ext cx="2016316" cy="1706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rebuchet MS"/>
              <a:cs typeface="Trebuchet MS"/>
            </a:rPr>
            <a:t>Aperfeiçoar o caráter;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rebuchet MS"/>
              <a:cs typeface="Trebuchet MS"/>
            </a:rPr>
            <a:t>Futuras responsabilidades;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rebuchet MS"/>
              <a:cs typeface="Trebuchet MS"/>
            </a:rPr>
            <a:t>Aliviar o sofrimento humano;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rebuchet MS"/>
              <a:cs typeface="Trebuchet MS"/>
            </a:rPr>
            <a:t>Mensagem do 3º Anjo;</a:t>
          </a:r>
          <a:endParaRPr lang="pt-BR" sz="1300" b="1" kern="1200" dirty="0">
            <a:latin typeface="Trebuchet MS"/>
            <a:cs typeface="Trebuchet MS"/>
          </a:endParaRPr>
        </a:p>
      </dsp:txBody>
      <dsp:txXfrm>
        <a:off x="1872212" y="2952326"/>
        <a:ext cx="2016316" cy="1706262"/>
      </dsp:txXfrm>
    </dsp:sp>
    <dsp:sp modelId="{4A2C8578-B4A7-494D-B03C-2BBCF81469B2}">
      <dsp:nvSpPr>
        <dsp:cNvPr id="0" name=""/>
        <dsp:cNvSpPr/>
      </dsp:nvSpPr>
      <dsp:spPr>
        <a:xfrm>
          <a:off x="205477" y="2560722"/>
          <a:ext cx="2214049" cy="32303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EDUCAÇÃO DOS JOVENS</a:t>
          </a:r>
          <a:endParaRPr lang="pt-BR" sz="1200" b="1" kern="1200" dirty="0"/>
        </a:p>
      </dsp:txBody>
      <dsp:txXfrm>
        <a:off x="205477" y="2560722"/>
        <a:ext cx="2214049" cy="323031"/>
      </dsp:txXfrm>
    </dsp:sp>
    <dsp:sp modelId="{ECB03088-617E-47D6-9B44-8D3818D97063}">
      <dsp:nvSpPr>
        <dsp:cNvPr id="0" name=""/>
        <dsp:cNvSpPr/>
      </dsp:nvSpPr>
      <dsp:spPr>
        <a:xfrm>
          <a:off x="4010357" y="2918425"/>
          <a:ext cx="2214049" cy="1875950"/>
        </a:xfrm>
        <a:prstGeom prst="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A7-C8A5-474C-80E8-ACCB34CC08EE}">
      <dsp:nvSpPr>
        <dsp:cNvPr id="0" name=""/>
        <dsp:cNvSpPr/>
      </dsp:nvSpPr>
      <dsp:spPr>
        <a:xfrm>
          <a:off x="5688631" y="3168354"/>
          <a:ext cx="1801702" cy="125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Trebuchet MS"/>
              <a:cs typeface="Trebuchet MS"/>
            </a:rPr>
            <a:t>Propósitos missionários;</a:t>
          </a:r>
          <a:endParaRPr lang="pt-BR" sz="1400" b="1" kern="1200" dirty="0">
            <a:latin typeface="Trebuchet MS"/>
            <a:cs typeface="Trebuchet MS"/>
          </a:endParaRPr>
        </a:p>
      </dsp:txBody>
      <dsp:txXfrm>
        <a:off x="5688631" y="3168354"/>
        <a:ext cx="1801702" cy="1255979"/>
      </dsp:txXfrm>
    </dsp:sp>
    <dsp:sp modelId="{2F6E441F-B4BE-4E23-9CC9-80BABFD5BDF6}">
      <dsp:nvSpPr>
        <dsp:cNvPr id="0" name=""/>
        <dsp:cNvSpPr/>
      </dsp:nvSpPr>
      <dsp:spPr>
        <a:xfrm>
          <a:off x="4010357" y="2560722"/>
          <a:ext cx="2214049" cy="32303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Trebuchet MS"/>
              <a:cs typeface="Trebuchet MS"/>
            </a:rPr>
            <a:t>EVANGELIZAÇÃO NAS CIDADES</a:t>
          </a:r>
          <a:endParaRPr lang="pt-BR" sz="1200" b="1" kern="1200" dirty="0">
            <a:latin typeface="Trebuchet MS"/>
            <a:cs typeface="Trebuchet MS"/>
          </a:endParaRPr>
        </a:p>
      </dsp:txBody>
      <dsp:txXfrm>
        <a:off x="4010357" y="2560722"/>
        <a:ext cx="2214049" cy="3230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1E480-F529-43E1-B19B-69203706D14E}">
      <dsp:nvSpPr>
        <dsp:cNvPr id="0" name=""/>
        <dsp:cNvSpPr/>
      </dsp:nvSpPr>
      <dsp:spPr>
        <a:xfrm>
          <a:off x="961636" y="1368877"/>
          <a:ext cx="4106632" cy="4106632"/>
        </a:xfrm>
        <a:prstGeom prst="ellipse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C7DBD-7E43-40E7-8CFF-EEFCF66A091F}">
      <dsp:nvSpPr>
        <dsp:cNvPr id="0" name=""/>
        <dsp:cNvSpPr/>
      </dsp:nvSpPr>
      <dsp:spPr>
        <a:xfrm>
          <a:off x="1782963" y="2190203"/>
          <a:ext cx="2463979" cy="2463979"/>
        </a:xfrm>
        <a:prstGeom prst="ellipse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D1159-76C1-4ECB-89EC-101E8AE87256}">
      <dsp:nvSpPr>
        <dsp:cNvPr id="0" name=""/>
        <dsp:cNvSpPr/>
      </dsp:nvSpPr>
      <dsp:spPr>
        <a:xfrm>
          <a:off x="2604289" y="3011530"/>
          <a:ext cx="821326" cy="821326"/>
        </a:xfrm>
        <a:prstGeom prst="ellips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7090A-5201-4FEC-B28F-B772B5C6ADA0}">
      <dsp:nvSpPr>
        <dsp:cNvPr id="0" name=""/>
        <dsp:cNvSpPr/>
      </dsp:nvSpPr>
      <dsp:spPr>
        <a:xfrm>
          <a:off x="5752708" y="0"/>
          <a:ext cx="2053316" cy="119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9048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rebuchet MS"/>
              <a:cs typeface="Trebuchet MS"/>
            </a:rPr>
            <a:t>Dar uma mensagem de advertência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5752708" y="0"/>
        <a:ext cx="2053316" cy="1197767"/>
      </dsp:txXfrm>
    </dsp:sp>
    <dsp:sp modelId="{E78E1FF6-5D9E-4D25-810C-D47F6870B6E8}">
      <dsp:nvSpPr>
        <dsp:cNvPr id="0" name=""/>
        <dsp:cNvSpPr/>
      </dsp:nvSpPr>
      <dsp:spPr>
        <a:xfrm>
          <a:off x="5239379" y="598883"/>
          <a:ext cx="5133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E4EDF-52A4-410D-A1E3-366CC34936EA}">
      <dsp:nvSpPr>
        <dsp:cNvPr id="0" name=""/>
        <dsp:cNvSpPr/>
      </dsp:nvSpPr>
      <dsp:spPr>
        <a:xfrm rot="5400000">
          <a:off x="2714826" y="899694"/>
          <a:ext cx="2822625" cy="222237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B2D6-4BA1-4AA7-A5AB-947049770C8A}">
      <dsp:nvSpPr>
        <dsp:cNvPr id="0" name=""/>
        <dsp:cNvSpPr/>
      </dsp:nvSpPr>
      <dsp:spPr>
        <a:xfrm>
          <a:off x="5752708" y="1197767"/>
          <a:ext cx="2053316" cy="119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rebuchet MS"/>
              <a:cs typeface="Trebuchet MS"/>
            </a:rPr>
            <a:t>Particularizar a atenção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5752708" y="1197767"/>
        <a:ext cx="2053316" cy="1197767"/>
      </dsp:txXfrm>
    </dsp:sp>
    <dsp:sp modelId="{B4018928-B538-4E4B-BA7F-CD0C287146BB}">
      <dsp:nvSpPr>
        <dsp:cNvPr id="0" name=""/>
        <dsp:cNvSpPr/>
      </dsp:nvSpPr>
      <dsp:spPr>
        <a:xfrm>
          <a:off x="5239379" y="1796651"/>
          <a:ext cx="5133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3DE5-6356-4D12-8599-FD752E580D06}">
      <dsp:nvSpPr>
        <dsp:cNvPr id="0" name=""/>
        <dsp:cNvSpPr/>
      </dsp:nvSpPr>
      <dsp:spPr>
        <a:xfrm rot="5400000">
          <a:off x="3320691" y="2078777"/>
          <a:ext cx="2199512" cy="163375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C47B5-EBB5-43AE-A692-70FF6BAB2CEF}">
      <dsp:nvSpPr>
        <dsp:cNvPr id="0" name=""/>
        <dsp:cNvSpPr/>
      </dsp:nvSpPr>
      <dsp:spPr>
        <a:xfrm>
          <a:off x="5519369" y="2395535"/>
          <a:ext cx="2519993" cy="119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180975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rebuchet MS"/>
              <a:cs typeface="Trebuchet MS"/>
            </a:rPr>
            <a:t>Apoiar e incentivar o desenvolvimento espiritual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5519369" y="2395535"/>
        <a:ext cx="2519993" cy="1197767"/>
      </dsp:txXfrm>
    </dsp:sp>
    <dsp:sp modelId="{CE05FFD3-60BD-4E86-A8AC-9BF6F714B5F8}">
      <dsp:nvSpPr>
        <dsp:cNvPr id="0" name=""/>
        <dsp:cNvSpPr/>
      </dsp:nvSpPr>
      <dsp:spPr>
        <a:xfrm>
          <a:off x="5239379" y="2994419"/>
          <a:ext cx="51332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73E4F-175F-4915-8364-C7CDA80E19F2}">
      <dsp:nvSpPr>
        <dsp:cNvPr id="0" name=""/>
        <dsp:cNvSpPr/>
      </dsp:nvSpPr>
      <dsp:spPr>
        <a:xfrm rot="5400000">
          <a:off x="3927309" y="3256901"/>
          <a:ext cx="1571471" cy="104513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CDB48-8BED-4D5E-ACC8-34437E25CC6B}">
      <dsp:nvSpPr>
        <dsp:cNvPr id="0" name=""/>
        <dsp:cNvSpPr/>
      </dsp:nvSpPr>
      <dsp:spPr>
        <a:xfrm>
          <a:off x="4533" y="22298"/>
          <a:ext cx="6480720" cy="142263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180975" lvl="0" indent="-180975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  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Atividades missionárias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De dois em dois para compartilhar a mensagem de Cristo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442941" y="22298"/>
        <a:ext cx="5042312" cy="1422637"/>
      </dsp:txXfrm>
    </dsp:sp>
    <dsp:sp modelId="{6D87D55B-B9AD-4731-8B75-DEE651519A72}">
      <dsp:nvSpPr>
        <dsp:cNvPr id="0" name=""/>
        <dsp:cNvSpPr/>
      </dsp:nvSpPr>
      <dsp:spPr>
        <a:xfrm>
          <a:off x="-4533" y="0"/>
          <a:ext cx="1598806" cy="14248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=""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FD8C-C43A-4B2C-BB29-FE07BB65AD1F}">
      <dsp:nvSpPr>
        <dsp:cNvPr id="0" name=""/>
        <dsp:cNvSpPr/>
      </dsp:nvSpPr>
      <dsp:spPr>
        <a:xfrm>
          <a:off x="0" y="1567131"/>
          <a:ext cx="6480720" cy="142263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Famílias adventistas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Famílias exercendo positiva influência na vizinhança através de pequenos grupos 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438407" y="1567131"/>
        <a:ext cx="5042312" cy="1422637"/>
      </dsp:txXfrm>
    </dsp:sp>
    <dsp:sp modelId="{42906723-1CA9-4333-870D-03F549FDC8B0}">
      <dsp:nvSpPr>
        <dsp:cNvPr id="0" name=""/>
        <dsp:cNvSpPr/>
      </dsp:nvSpPr>
      <dsp:spPr>
        <a:xfrm>
          <a:off x="14282" y="1611279"/>
          <a:ext cx="1552106" cy="13343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6A39-33FC-46BB-83BC-100E9E8131E1}">
      <dsp:nvSpPr>
        <dsp:cNvPr id="0" name=""/>
        <dsp:cNvSpPr/>
      </dsp:nvSpPr>
      <dsp:spPr>
        <a:xfrm>
          <a:off x="0" y="3141012"/>
          <a:ext cx="6480720" cy="142263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Grupos heterogêneos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Faixa-etária, cultura, sexo, profissão, variadas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438407" y="3141012"/>
        <a:ext cx="5042312" cy="1422637"/>
      </dsp:txXfrm>
    </dsp:sp>
    <dsp:sp modelId="{72C5B13F-CD4A-4206-83D5-3EF41E9B2496}">
      <dsp:nvSpPr>
        <dsp:cNvPr id="0" name=""/>
        <dsp:cNvSpPr/>
      </dsp:nvSpPr>
      <dsp:spPr>
        <a:xfrm>
          <a:off x="14282" y="3132033"/>
          <a:ext cx="1552106" cy="14405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CDB48-8BED-4D5E-ACC8-34437E25CC6B}">
      <dsp:nvSpPr>
        <dsp:cNvPr id="0" name=""/>
        <dsp:cNvSpPr/>
      </dsp:nvSpPr>
      <dsp:spPr>
        <a:xfrm>
          <a:off x="8536" y="22361"/>
          <a:ext cx="6840760" cy="142665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360363" lvl="0" indent="-1793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Desenvolvimento dos dons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Pastores devem acompanhar, orientar e animar as atividades dos grupos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519354" y="22361"/>
        <a:ext cx="5329942" cy="1426658"/>
      </dsp:txXfrm>
    </dsp:sp>
    <dsp:sp modelId="{6D87D55B-B9AD-4731-8B75-DEE651519A72}">
      <dsp:nvSpPr>
        <dsp:cNvPr id="0" name=""/>
        <dsp:cNvSpPr/>
      </dsp:nvSpPr>
      <dsp:spPr>
        <a:xfrm>
          <a:off x="-8536" y="0"/>
          <a:ext cx="1687629" cy="14288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FD8C-C43A-4B2C-BB29-FE07BB65AD1F}">
      <dsp:nvSpPr>
        <dsp:cNvPr id="0" name=""/>
        <dsp:cNvSpPr/>
      </dsp:nvSpPr>
      <dsp:spPr>
        <a:xfrm>
          <a:off x="14176" y="1571561"/>
          <a:ext cx="6840760" cy="142665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360363" lvl="0" indent="-17938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Evangelismo público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Trabalhar como grupo evangelista ou ajudar nas campanhas 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524994" y="1571561"/>
        <a:ext cx="5329942" cy="1426658"/>
      </dsp:txXfrm>
    </dsp:sp>
    <dsp:sp modelId="{42906723-1CA9-4333-870D-03F549FDC8B0}">
      <dsp:nvSpPr>
        <dsp:cNvPr id="0" name=""/>
        <dsp:cNvSpPr/>
      </dsp:nvSpPr>
      <dsp:spPr>
        <a:xfrm>
          <a:off x="-14176" y="1587699"/>
          <a:ext cx="1710190" cy="13943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96A39-33FC-46BB-83BC-100E9E8131E1}">
      <dsp:nvSpPr>
        <dsp:cNvPr id="0" name=""/>
        <dsp:cNvSpPr/>
      </dsp:nvSpPr>
      <dsp:spPr>
        <a:xfrm>
          <a:off x="14412" y="3159517"/>
          <a:ext cx="6840760" cy="142665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360363" lvl="0" indent="-179388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pt-BR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rPr>
            <a:t>Distribuição de folhetos e oração</a:t>
          </a:r>
          <a:endParaRPr lang="pt-BR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/>
            <a:cs typeface="Trebuchet MS"/>
          </a:endParaRPr>
        </a:p>
        <a:p>
          <a:pPr marL="360363" lvl="1" indent="-1793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rebuchet MS"/>
              <a:cs typeface="Trebuchet MS"/>
            </a:rPr>
            <a:t>Entrega de literaturas e oração pelos enfermos; Ensinar os remédios divinos</a:t>
          </a:r>
          <a:endParaRPr lang="pt-BR" sz="2000" kern="1200" dirty="0">
            <a:latin typeface="Trebuchet MS"/>
            <a:cs typeface="Trebuchet MS"/>
          </a:endParaRPr>
        </a:p>
      </dsp:txBody>
      <dsp:txXfrm>
        <a:off x="1525230" y="3159517"/>
        <a:ext cx="5329942" cy="1426658"/>
      </dsp:txXfrm>
    </dsp:sp>
    <dsp:sp modelId="{72C5B13F-CD4A-4206-83D5-3EF41E9B2496}">
      <dsp:nvSpPr>
        <dsp:cNvPr id="0" name=""/>
        <dsp:cNvSpPr/>
      </dsp:nvSpPr>
      <dsp:spPr>
        <a:xfrm>
          <a:off x="-14412" y="3140885"/>
          <a:ext cx="1711134" cy="14639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987508-9215-4C0E-884E-7B090237F655}">
      <dsp:nvSpPr>
        <dsp:cNvPr id="0" name=""/>
        <dsp:cNvSpPr/>
      </dsp:nvSpPr>
      <dsp:spPr>
        <a:xfrm>
          <a:off x="0" y="365996"/>
          <a:ext cx="3910566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B31540-9041-456E-B619-1BC190A798D3}">
      <dsp:nvSpPr>
        <dsp:cNvPr id="0" name=""/>
        <dsp:cNvSpPr/>
      </dsp:nvSpPr>
      <dsp:spPr>
        <a:xfrm>
          <a:off x="349238" y="11756"/>
          <a:ext cx="3337710" cy="70848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rebuchet MS"/>
              <a:cs typeface="Trebuchet MS"/>
            </a:rPr>
            <a:t>Avanços sem precedentes</a:t>
          </a:r>
          <a:endParaRPr lang="pt-BR" sz="2200" kern="1200" dirty="0">
            <a:latin typeface="Trebuchet MS"/>
            <a:cs typeface="Trebuchet MS"/>
          </a:endParaRPr>
        </a:p>
      </dsp:txBody>
      <dsp:txXfrm>
        <a:off x="349238" y="11756"/>
        <a:ext cx="3337710" cy="708480"/>
      </dsp:txXfrm>
    </dsp:sp>
    <dsp:sp modelId="{DEEE07D6-D8AB-4D97-96BE-441D56CFD5D0}">
      <dsp:nvSpPr>
        <dsp:cNvPr id="0" name=""/>
        <dsp:cNvSpPr/>
      </dsp:nvSpPr>
      <dsp:spPr>
        <a:xfrm>
          <a:off x="0" y="1454636"/>
          <a:ext cx="496394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58853"/>
              <a:satOff val="-1455"/>
              <a:lumOff val="83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5B7B25-29B2-48AD-A1BC-F07987976D63}">
      <dsp:nvSpPr>
        <dsp:cNvPr id="0" name=""/>
        <dsp:cNvSpPr/>
      </dsp:nvSpPr>
      <dsp:spPr>
        <a:xfrm>
          <a:off x="349238" y="1100396"/>
          <a:ext cx="4400311" cy="70848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rebuchet MS"/>
              <a:cs typeface="Trebuchet MS"/>
            </a:rPr>
            <a:t>Atendimento aos crentes em lugares isolado</a:t>
          </a:r>
          <a:r>
            <a:rPr lang="pt-BR" sz="2200" kern="1200" dirty="0" smtClean="0"/>
            <a:t>s</a:t>
          </a:r>
          <a:endParaRPr lang="pt-BR" sz="2200" kern="1200" dirty="0"/>
        </a:p>
      </dsp:txBody>
      <dsp:txXfrm>
        <a:off x="349238" y="1100396"/>
        <a:ext cx="4400311" cy="708480"/>
      </dsp:txXfrm>
    </dsp:sp>
    <dsp:sp modelId="{5B4AE5BA-77F2-4040-B98A-E104B409ED46}">
      <dsp:nvSpPr>
        <dsp:cNvPr id="0" name=""/>
        <dsp:cNvSpPr/>
      </dsp:nvSpPr>
      <dsp:spPr>
        <a:xfrm>
          <a:off x="0" y="2543276"/>
          <a:ext cx="549471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17705"/>
              <a:satOff val="-2910"/>
              <a:lumOff val="166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217847-840C-40CD-B610-AF3BED3FE2CF}">
      <dsp:nvSpPr>
        <dsp:cNvPr id="0" name=""/>
        <dsp:cNvSpPr/>
      </dsp:nvSpPr>
      <dsp:spPr>
        <a:xfrm>
          <a:off x="349238" y="2189036"/>
          <a:ext cx="4889343" cy="70848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rebuchet MS"/>
              <a:cs typeface="Trebuchet MS"/>
            </a:rPr>
            <a:t>Reuniões de apoio ao crescimento espiritual e preparação missionária</a:t>
          </a:r>
        </a:p>
      </dsp:txBody>
      <dsp:txXfrm>
        <a:off x="349238" y="2189036"/>
        <a:ext cx="4889343" cy="708480"/>
      </dsp:txXfrm>
    </dsp:sp>
    <dsp:sp modelId="{C10C958C-C97F-42DA-9485-8EF62BEF22C3}">
      <dsp:nvSpPr>
        <dsp:cNvPr id="0" name=""/>
        <dsp:cNvSpPr/>
      </dsp:nvSpPr>
      <dsp:spPr>
        <a:xfrm>
          <a:off x="0" y="3631916"/>
          <a:ext cx="55445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0B7CB-6C27-4536-81ED-4EBB993825BD}">
      <dsp:nvSpPr>
        <dsp:cNvPr id="0" name=""/>
        <dsp:cNvSpPr/>
      </dsp:nvSpPr>
      <dsp:spPr>
        <a:xfrm>
          <a:off x="349238" y="3277676"/>
          <a:ext cx="4889343" cy="70848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rebuchet MS"/>
              <a:cs typeface="Trebuchet MS"/>
            </a:rPr>
            <a:t>Grupos específicos de acordo com a necessidade</a:t>
          </a:r>
        </a:p>
      </dsp:txBody>
      <dsp:txXfrm>
        <a:off x="349238" y="3277676"/>
        <a:ext cx="4889343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25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934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99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undos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66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923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2775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1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93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528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154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83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E911-0F52-46B0-A243-E394A7F2687C}" type="datetimeFigureOut">
              <a:rPr lang="pt-BR" smtClean="0"/>
              <a:pPr/>
              <a:t>16/4/2012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8044-8966-4637-BCA5-BD2A21F50BA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 descr="fundos6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796136" y="6453336"/>
            <a:ext cx="3053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latin typeface="Trebuchet MS"/>
                <a:cs typeface="Trebuchet MS"/>
              </a:rPr>
              <a:t>União Nordeste Brasileira - Pr. Manoel Chaves </a:t>
            </a:r>
            <a:endParaRPr lang="pt-BR" sz="1100" dirty="0">
              <a:latin typeface="Trebuchet MS"/>
              <a:cs typeface="Trebuchet MS"/>
            </a:endParaRPr>
          </a:p>
        </p:txBody>
      </p:sp>
      <p:pic>
        <p:nvPicPr>
          <p:cNvPr id="2" name="Picture 1" descr="frent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50825" y="5681663"/>
            <a:ext cx="4321175" cy="1419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ELLEN WHITE E 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000" spc="300" dirty="0" smtClean="0">
                <a:solidFill>
                  <a:schemeClr val="tx1"/>
                </a:solidFill>
                <a:latin typeface="Trebuchet MS"/>
                <a:cs typeface="Trebuchet MS"/>
              </a:rPr>
              <a:t>PEQUENOS GRUPOS</a:t>
            </a:r>
            <a:endParaRPr lang="pt-BR" sz="3000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165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 dirty="0"/>
              <a:t>CAP. </a:t>
            </a:r>
            <a:r>
              <a:rPr lang="pt-BR" sz="1800" b="1" dirty="0" smtClean="0"/>
              <a:t>8</a:t>
            </a:r>
            <a:endParaRPr lang="pt-BR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70230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908720"/>
            <a:ext cx="748883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ATIVIDADES E MÉTODOS DE TRABALHO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398718390"/>
              </p:ext>
            </p:extLst>
          </p:nvPr>
        </p:nvGraphicFramePr>
        <p:xfrm>
          <a:off x="1869899" y="1656191"/>
          <a:ext cx="6480720" cy="457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9392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8288" y="908720"/>
            <a:ext cx="748883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ATIVIDADES E MÉTODOS DE TRABALHO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951650776"/>
              </p:ext>
            </p:extLst>
          </p:nvPr>
        </p:nvGraphicFramePr>
        <p:xfrm>
          <a:off x="1691680" y="1700808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0561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D87D55B-B9AD-4731-8B75-DEE651519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F5CDB48-8BED-4D5E-ACC8-34437E25C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2906723-1CA9-4333-870D-03F549FDC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5A4FD8C-C43A-4B2C-BB29-FE07BB65A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2C5B13F-CD4A-4206-83D5-3EF41E9B2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B096A39-33FC-46BB-83BC-100E9E813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620688"/>
            <a:ext cx="748883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IMPACTO SOBRE O </a:t>
            </a:r>
          </a:p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CRESCIMENTO DO ADVENTISMO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626252468"/>
              </p:ext>
            </p:extLst>
          </p:nvPr>
        </p:nvGraphicFramePr>
        <p:xfrm>
          <a:off x="1574965" y="1844824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5467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B31540-9041-456E-B619-1BC190A7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987508-9215-4C0E-884E-7B090237F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B7B25-29B2-48AD-A1BC-F07987976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E07D6-D8AB-4D97-96BE-441D56CFD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17847-840C-40CD-B610-AF3BED3F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AE5BA-77F2-4040-B98A-E104B409E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0B7CB-6C27-4536-81ED-4EBB9938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0C958C-C97F-42DA-9485-8EF62BEF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Olga\Imagens\Corbis-42-1973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86555"/>
            <a:ext cx="6551834" cy="437144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CaixaDeTexto 3"/>
          <p:cNvSpPr txBox="1"/>
          <p:nvPr/>
        </p:nvSpPr>
        <p:spPr>
          <a:xfrm>
            <a:off x="827584" y="836712"/>
            <a:ext cx="77777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“Ellen G. White aconselhou que os pastores aprendam mais a respeito dos pequenos grupos, porque será essa a modalidade de ensino-aprendizagem do estudo da Bíblia e fortalecimento da fé, à medida que se aproxima o tempo do fim.”</a:t>
            </a:r>
          </a:p>
          <a:p>
            <a:pPr algn="r"/>
            <a:r>
              <a:rPr lang="pt-BR" i="1" dirty="0" smtClean="0">
                <a:latin typeface="Trebuchet MS"/>
                <a:cs typeface="Trebuchet MS"/>
              </a:rPr>
              <a:t>Aprofundando a Caminhada</a:t>
            </a:r>
            <a:r>
              <a:rPr lang="pt-BR" dirty="0" smtClean="0">
                <a:latin typeface="Trebuchet MS"/>
                <a:cs typeface="Trebuchet MS"/>
              </a:rPr>
              <a:t>, p. 98.</a:t>
            </a:r>
            <a:endParaRPr lang="pt-B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712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66850" y="909638"/>
            <a:ext cx="748883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QUESTÕES PARA DISCUSSÃO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66850" y="1700808"/>
            <a:ext cx="71278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300" dirty="0"/>
              <a:t>Que papel os pequenos grupos desempenharam em nossa história como igreja, na época de Ellen G. White</a:t>
            </a:r>
            <a:r>
              <a:rPr lang="pt-BR" sz="23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BR" sz="1200" dirty="0"/>
          </a:p>
          <a:p>
            <a:pPr marL="342900" indent="-342900">
              <a:buFont typeface="+mj-lt"/>
              <a:buAutoNum type="arabicPeriod"/>
            </a:pPr>
            <a:r>
              <a:rPr lang="pt-BR" sz="2300" dirty="0"/>
              <a:t>Ellen G. White recomenda a formação dos </a:t>
            </a:r>
            <a:r>
              <a:rPr lang="pt-BR" sz="2300" dirty="0" err="1"/>
              <a:t>PGs</a:t>
            </a:r>
            <a:r>
              <a:rPr lang="pt-BR" sz="2300" dirty="0"/>
              <a:t> em quatro situações. Quais são elas</a:t>
            </a:r>
            <a:r>
              <a:rPr lang="pt-BR" sz="23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BR" sz="1200" dirty="0"/>
          </a:p>
          <a:p>
            <a:pPr marL="342900" indent="-342900">
              <a:buFont typeface="+mj-lt"/>
              <a:buAutoNum type="arabicPeriod"/>
            </a:pPr>
            <a:r>
              <a:rPr lang="pt-BR" sz="2300" dirty="0"/>
              <a:t>Que resultado os </a:t>
            </a:r>
            <a:r>
              <a:rPr lang="pt-BR" sz="2300" dirty="0" err="1"/>
              <a:t>PGs</a:t>
            </a:r>
            <a:r>
              <a:rPr lang="pt-BR" sz="2300" dirty="0"/>
              <a:t> trouxeram para a organização adventista ao longo da história</a:t>
            </a:r>
            <a:r>
              <a:rPr lang="pt-BR" sz="23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BR" sz="1200" dirty="0"/>
          </a:p>
          <a:p>
            <a:pPr marL="342900" indent="-342900">
              <a:buFont typeface="+mj-lt"/>
              <a:buAutoNum type="arabicPeriod"/>
            </a:pPr>
            <a:r>
              <a:rPr lang="pt-BR" sz="2300" dirty="0"/>
              <a:t>Quais os desafios enfrentados pela Igreja Adventista do Sétimo Dia nestes últimos dias e como os </a:t>
            </a:r>
            <a:r>
              <a:rPr lang="pt-BR" sz="2300" dirty="0" err="1"/>
              <a:t>PGs</a:t>
            </a:r>
            <a:r>
              <a:rPr lang="pt-BR" sz="2300" dirty="0"/>
              <a:t> podem ajudar a superá-los?</a:t>
            </a:r>
          </a:p>
          <a:p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5697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Olga\Imagens\Corbis-42-24835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65884"/>
            <a:ext cx="6615085" cy="439211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CaixaDeTexto 1"/>
          <p:cNvSpPr txBox="1"/>
          <p:nvPr/>
        </p:nvSpPr>
        <p:spPr>
          <a:xfrm>
            <a:off x="1043608" y="908720"/>
            <a:ext cx="72718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“O interesse em trabalhar com células ou pequenos grupos, visando ao crescimento interno e à difusão do evangelho, sempre esteve presente na vida dos pioneiros da Igreja Adventista do Sétimo Dia e no ministério de Ellen G. White.”</a:t>
            </a:r>
          </a:p>
          <a:p>
            <a:pPr algn="r"/>
            <a:r>
              <a:rPr lang="pt-BR" i="1" dirty="0" smtClean="0">
                <a:latin typeface="Trebuchet MS"/>
                <a:cs typeface="Trebuchet MS"/>
              </a:rPr>
              <a:t>Silvia Cristina </a:t>
            </a:r>
            <a:r>
              <a:rPr lang="pt-BR" i="1" dirty="0" err="1" smtClean="0">
                <a:latin typeface="Trebuchet MS"/>
                <a:cs typeface="Trebuchet MS"/>
              </a:rPr>
              <a:t>Scholtus</a:t>
            </a:r>
            <a:endParaRPr lang="pt-BR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1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623923054"/>
              </p:ext>
            </p:extLst>
          </p:nvPr>
        </p:nvGraphicFramePr>
        <p:xfrm>
          <a:off x="251520" y="1503248"/>
          <a:ext cx="8640960" cy="437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627784" y="836712"/>
            <a:ext cx="4321175" cy="5040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3000" b="1" dirty="0" smtClean="0">
                <a:solidFill>
                  <a:schemeClr val="tx1"/>
                </a:solidFill>
                <a:latin typeface="Trebuchet MS"/>
                <a:cs typeface="Trebuchet MS"/>
              </a:rPr>
              <a:t>LINHA DO TEMPO</a:t>
            </a:r>
            <a:endParaRPr lang="pt-BR" sz="3000" b="1" spc="3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991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E66317-F8FF-4121-A3C6-983A84B80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A587D8-444E-4F2F-9AB1-618E1D6A6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7D37F-920D-485B-8D03-9DBAEBC9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D84D2-0520-4CB0-8DDE-76450FF6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02F511-ECE8-41FC-A9BA-9C36D689F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154BD1-A401-4D35-9E7C-9B53F6EF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848FF-BF8B-4F24-B5AD-E5B1A7962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FDD1E-E0DF-44BC-9C69-9B0969E59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416C6-E68A-4F00-AE60-4D3A03269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48C8E5-65E8-49C0-93B4-EB3484C77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03E3AA-4232-4FC6-AF8A-2855077B4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37E42-999C-4654-B72E-BA7599CA2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AD088-4EA3-485D-A533-56443C267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571D1-71C8-4DEA-8A01-D6AE8430B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4520903" cy="3266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1466850" y="3645024"/>
            <a:ext cx="71278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Trebuchet MS"/>
                <a:cs typeface="Trebuchet MS"/>
              </a:rPr>
              <a:t>“As reuniões campais realizadas em lugares distintos eram assistidas por milhares de pessoas, que, depois de cada pregação, se reuniam em pequenos grupos.”</a:t>
            </a:r>
          </a:p>
          <a:p>
            <a:pPr algn="just"/>
            <a:r>
              <a:rPr lang="pt-BR" sz="2300" dirty="0" smtClean="0">
                <a:latin typeface="Trebuchet MS"/>
                <a:cs typeface="Trebuchet MS"/>
              </a:rPr>
              <a:t>                                      </a:t>
            </a:r>
            <a:r>
              <a:rPr lang="pt-BR" i="1" dirty="0" smtClean="0">
                <a:latin typeface="Trebuchet MS"/>
                <a:cs typeface="Trebuchet MS"/>
              </a:rPr>
              <a:t>Aprofundando a Caminhada</a:t>
            </a:r>
            <a:r>
              <a:rPr lang="pt-BR" dirty="0" smtClean="0">
                <a:latin typeface="Trebuchet MS"/>
                <a:cs typeface="Trebuchet MS"/>
              </a:rPr>
              <a:t>, p. 92.</a:t>
            </a:r>
            <a:endParaRPr lang="pt-B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10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Olga\Imagens\Corbis-42-1550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492" y="1772816"/>
            <a:ext cx="7639713" cy="5085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CaixaDeTexto 3"/>
          <p:cNvSpPr txBox="1"/>
          <p:nvPr/>
        </p:nvSpPr>
        <p:spPr>
          <a:xfrm>
            <a:off x="899592" y="836712"/>
            <a:ext cx="747910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“Os pequenos grupos cumpriam o propósito de </a:t>
            </a:r>
            <a:r>
              <a:rPr lang="pt-BR" sz="2300" dirty="0" smtClean="0">
                <a:solidFill>
                  <a:schemeClr val="accent4">
                    <a:lumMod val="75000"/>
                  </a:schemeClr>
                </a:solidFill>
                <a:effectLst/>
                <a:latin typeface="Trebuchet MS"/>
                <a:cs typeface="Trebuchet MS"/>
              </a:rPr>
              <a:t>animar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, de </a:t>
            </a:r>
            <a:r>
              <a:rPr lang="pt-BR" sz="2300" dirty="0" smtClean="0">
                <a:solidFill>
                  <a:srgbClr val="604A7B"/>
                </a:solidFill>
                <a:effectLst/>
                <a:latin typeface="Trebuchet MS"/>
                <a:cs typeface="Trebuchet MS"/>
              </a:rPr>
              <a:t>fortalecer os crentes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e de, </a:t>
            </a:r>
            <a:r>
              <a:rPr lang="pt-BR" sz="2300" dirty="0">
                <a:solidFill>
                  <a:srgbClr val="604A7B"/>
                </a:solidFill>
                <a:effectLst/>
                <a:latin typeface="Trebuchet MS"/>
                <a:cs typeface="Trebuchet MS"/>
              </a:rPr>
              <a:t>ser uma escola prática</a:t>
            </a:r>
            <a:r>
              <a:rPr lang="pt-BR" sz="2300" dirty="0" smtClean="0">
                <a:solidFill>
                  <a:srgbClr val="604A7B"/>
                </a:solidFill>
                <a:effectLst/>
                <a:latin typeface="Trebuchet MS"/>
                <a:cs typeface="Trebuchet MS"/>
              </a:rPr>
              <a:t>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onde obreiros cristãos eram capacitados para o serviço do Senhor. Os testemunhos dados </a:t>
            </a:r>
            <a:endParaRPr lang="pt-BR" sz="2300" dirty="0" smtClean="0">
              <a:effectLst/>
              <a:latin typeface="Trebuchet MS"/>
              <a:cs typeface="Trebuchet MS"/>
            </a:endParaRPr>
          </a:p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nessas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reuniões faziam com que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os</a:t>
            </a:r>
          </a:p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crentes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praticassem a oratória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, </a:t>
            </a:r>
          </a:p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falando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corretamente,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e</a:t>
            </a:r>
          </a:p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Testemunhassem destemidamente </a:t>
            </a:r>
          </a:p>
          <a:p>
            <a:pPr algn="just"/>
            <a:r>
              <a:rPr lang="pt-BR" sz="2300" dirty="0" smtClean="0">
                <a:effectLst/>
                <a:latin typeface="Trebuchet MS"/>
                <a:cs typeface="Trebuchet MS"/>
              </a:rPr>
              <a:t>de </a:t>
            </a:r>
            <a:r>
              <a:rPr lang="pt-BR" sz="2300" dirty="0" smtClean="0">
                <a:effectLst/>
                <a:latin typeface="Trebuchet MS"/>
                <a:cs typeface="Trebuchet MS"/>
              </a:rPr>
              <a:t>sua fé.”</a:t>
            </a:r>
          </a:p>
          <a:p>
            <a:r>
              <a:rPr lang="pt-BR" i="1" dirty="0" smtClean="0">
                <a:effectLst/>
                <a:latin typeface="Trebuchet MS"/>
                <a:cs typeface="Trebuchet MS"/>
              </a:rPr>
              <a:t>Aprofundando </a:t>
            </a:r>
            <a:r>
              <a:rPr lang="pt-BR" i="1" dirty="0" smtClean="0">
                <a:effectLst/>
                <a:latin typeface="Trebuchet MS"/>
                <a:cs typeface="Trebuchet MS"/>
              </a:rPr>
              <a:t>a Caminhada</a:t>
            </a:r>
            <a:r>
              <a:rPr lang="pt-BR" dirty="0" smtClean="0">
                <a:effectLst/>
                <a:latin typeface="Trebuchet MS"/>
                <a:cs typeface="Trebuchet MS"/>
              </a:rPr>
              <a:t>, p. 92.</a:t>
            </a:r>
            <a:endParaRPr lang="pt-BR" dirty="0">
              <a:effectLst/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522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91680" y="764704"/>
            <a:ext cx="6375889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000" dirty="0" smtClean="0">
                <a:solidFill>
                  <a:schemeClr val="tx1"/>
                </a:solidFill>
                <a:effectLst/>
                <a:latin typeface="Trebuchet MS"/>
                <a:cs typeface="Trebuchet MS"/>
              </a:rPr>
              <a:t>TRÊS FATORES NA ATUAÇÃO DOS </a:t>
            </a:r>
            <a:r>
              <a:rPr lang="pt-BR" sz="3000" dirty="0" err="1" smtClean="0">
                <a:solidFill>
                  <a:schemeClr val="tx1"/>
                </a:solidFill>
                <a:effectLst/>
                <a:latin typeface="Trebuchet MS"/>
                <a:cs typeface="Trebuchet MS"/>
              </a:rPr>
              <a:t>PGs</a:t>
            </a:r>
            <a:endParaRPr lang="pt-BR" sz="3000" dirty="0">
              <a:solidFill>
                <a:schemeClr val="tx1"/>
              </a:solidFill>
              <a:effectLst/>
              <a:latin typeface="Trebuchet MS"/>
              <a:cs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2535650182"/>
              </p:ext>
            </p:extLst>
          </p:nvPr>
        </p:nvGraphicFramePr>
        <p:xfrm>
          <a:off x="1117350" y="1100841"/>
          <a:ext cx="657639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66850" y="1628800"/>
            <a:ext cx="48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1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2996952"/>
            <a:ext cx="48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91772" y="4437112"/>
            <a:ext cx="485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3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150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07930-FF1F-4BCD-A30A-E9E614162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23110-B46B-4D7E-B344-01A7C2AB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0E11D-2B05-439C-8ED6-7B25906C7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77CB8-06F1-4CBF-83BD-C61031725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8FDCB-6578-41E7-9F59-9C47E5D03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81147-6A85-4963-AC51-4A58200C8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2132D-E98A-4AE5-9D8D-30905CAF0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39752" y="836712"/>
            <a:ext cx="5372384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Trebuchet MS"/>
                <a:cs typeface="Trebuchet MS"/>
              </a:rPr>
              <a:t>IMPLICAÇÕES ECLESIÁSTICAS</a:t>
            </a:r>
            <a:endParaRPr lang="pt-BR" sz="3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363683573"/>
              </p:ext>
            </p:extLst>
          </p:nvPr>
        </p:nvGraphicFramePr>
        <p:xfrm>
          <a:off x="1475043" y="1552066"/>
          <a:ext cx="7056635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6892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0FE3CC-22D8-4B72-B573-85B79940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C906D3-48AD-44D2-93CC-6FA70CC74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3FB0B-4FE5-4CBF-91A6-34740C64B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B9466-EB7C-4F0A-8B36-87C741C12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B256F1-CD3D-46E7-AE7F-A659E441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EA257-C15F-4304-B3FE-ADB85EB0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96156" y="764704"/>
            <a:ext cx="6876256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BASE DO ESFORÇO EM 4 SITUAÇÕES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688173975"/>
              </p:ext>
            </p:extLst>
          </p:nvPr>
        </p:nvGraphicFramePr>
        <p:xfrm>
          <a:off x="1331640" y="1556792"/>
          <a:ext cx="75608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58579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97B4-3C15-4502-9304-68C729ACD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460166-854A-444A-A908-1EF0C542F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9C80D4-1099-403A-A44F-71DDF9434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626DB-25CA-4D25-AFDF-2B0088666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C69F42-3176-4A1F-A0E9-8C2FD525F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7A6DE-1A44-4CE5-9176-F31395F4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06B4A8-1F3C-4C30-A7CC-6D4E7A69D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C8578-B4A7-494D-B03C-2BBCF8146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753EB6-47A5-4DD4-A8C9-DE1AEB52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03088-617E-47D6-9B44-8D3818D97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6E441F-B4BE-4E23-9CC9-80BABFD5B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E9A7-C8A5-474C-80E8-ACCB34CC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764704"/>
            <a:ext cx="7488832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Trebuchet MS"/>
                <a:cs typeface="Trebuchet MS"/>
              </a:rPr>
              <a:t>OBJETIVOS DOS GRUPOS MISSIONÁRIOS</a:t>
            </a:r>
            <a:endParaRPr lang="pt-BR" sz="30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243053285"/>
              </p:ext>
            </p:extLst>
          </p:nvPr>
        </p:nvGraphicFramePr>
        <p:xfrm>
          <a:off x="251520" y="1439061"/>
          <a:ext cx="9001000" cy="547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65147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D1159-76C1-4ECB-89EC-101E8AE8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2FD1159-76C1-4ECB-89EC-101E8AE87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DE4EDF-52A4-410D-A1E3-366CC3493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DDE4EDF-52A4-410D-A1E3-366CC3493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E1FF6-5D9E-4D25-810C-D47F6870B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E78E1FF6-5D9E-4D25-810C-D47F6870B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7090A-5201-4FEC-B28F-B772B5C6A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6CB7090A-5201-4FEC-B28F-B772B5C6A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18928-B538-4E4B-BA7F-CD0C28714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B4018928-B538-4E4B-BA7F-CD0C28714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C7DBD-7E43-40E7-8CFF-EEFCF66A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1F6C7DBD-7E43-40E7-8CFF-EEFCF66A0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263DE5-6356-4D12-8599-FD752E580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2263DE5-6356-4D12-8599-FD752E580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9B2D6-4BA1-4AA7-A5AB-947049770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FF9B2D6-4BA1-4AA7-A5AB-947049770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73E4F-175F-4915-8364-C7CDA80E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0AE73E4F-175F-4915-8364-C7CDA80E1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21E480-F529-43E1-B19B-69203706D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9321E480-F529-43E1-B19B-69203706D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05FFD3-60BD-4E86-A8AC-9BF6F71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E05FFD3-60BD-4E86-A8AC-9BF6F71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5C47B5-EBB5-43AE-A692-70FF6BAB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C5C47B5-EBB5-43AE-A692-70FF6BAB2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563</Words>
  <Application>Microsoft Office PowerPoint</Application>
  <PresentationFormat>Apresentação na tela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Uneb - Manoel Chaves De Medeiros Filho</dc:creator>
  <cp:lastModifiedBy>raquel.benavides</cp:lastModifiedBy>
  <cp:revision>51</cp:revision>
  <dcterms:created xsi:type="dcterms:W3CDTF">2011-10-31T21:43:08Z</dcterms:created>
  <dcterms:modified xsi:type="dcterms:W3CDTF">2012-04-16T18:26:11Z</dcterms:modified>
</cp:coreProperties>
</file>