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1" r:id="rId8"/>
    <p:sldId id="266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7CBEF3-E9D5-7743-94B5-028AB1C77FE8}" v="579" dt="2020-06-19T20:15:56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5588"/>
  </p:normalViewPr>
  <p:slideViewPr>
    <p:cSldViewPr snapToGrid="0" snapToObjects="1">
      <p:cViewPr varScale="1">
        <p:scale>
          <a:sx n="81" d="100"/>
          <a:sy n="81" d="100"/>
        </p:scale>
        <p:origin x="20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aurelio gularte de castro" userId="67f50566e2aee3b4" providerId="LiveId" clId="{8F7CBEF3-E9D5-7743-94B5-028AB1C77FE8}"/>
    <pc:docChg chg="undo custSel addSld delSld modSld modMainMaster">
      <pc:chgData name="marcos aurelio gularte de castro" userId="67f50566e2aee3b4" providerId="LiveId" clId="{8F7CBEF3-E9D5-7743-94B5-028AB1C77FE8}" dt="2020-06-19T20:16:40.056" v="432" actId="692"/>
      <pc:docMkLst>
        <pc:docMk/>
      </pc:docMkLst>
      <pc:sldChg chg="addSp delSp modSp modTransition modAnim">
        <pc:chgData name="marcos aurelio gularte de castro" userId="67f50566e2aee3b4" providerId="LiveId" clId="{8F7CBEF3-E9D5-7743-94B5-028AB1C77FE8}" dt="2020-06-19T19:11:58.572" v="344"/>
        <pc:sldMkLst>
          <pc:docMk/>
          <pc:sldMk cId="2045335883" sldId="256"/>
        </pc:sldMkLst>
        <pc:spChg chg="mod">
          <ac:chgData name="marcos aurelio gularte de castro" userId="67f50566e2aee3b4" providerId="LiveId" clId="{8F7CBEF3-E9D5-7743-94B5-028AB1C77FE8}" dt="2020-06-19T18:29:08.431" v="14" actId="20577"/>
          <ac:spMkLst>
            <pc:docMk/>
            <pc:sldMk cId="2045335883" sldId="256"/>
            <ac:spMk id="2" creationId="{27E089A9-C9A7-504B-9D4B-43FBC36997D7}"/>
          </ac:spMkLst>
        </pc:spChg>
        <pc:spChg chg="mod">
          <ac:chgData name="marcos aurelio gularte de castro" userId="67f50566e2aee3b4" providerId="LiveId" clId="{8F7CBEF3-E9D5-7743-94B5-028AB1C77FE8}" dt="2020-06-19T18:30:12.418" v="23" actId="1076"/>
          <ac:spMkLst>
            <pc:docMk/>
            <pc:sldMk cId="2045335883" sldId="256"/>
            <ac:spMk id="7" creationId="{2B2D33C7-764C-5D40-8A89-C57BFB865C2B}"/>
          </ac:spMkLst>
        </pc:spChg>
        <pc:spChg chg="mod">
          <ac:chgData name="marcos aurelio gularte de castro" userId="67f50566e2aee3b4" providerId="LiveId" clId="{8F7CBEF3-E9D5-7743-94B5-028AB1C77FE8}" dt="2020-06-19T18:30:04.965" v="22" actId="27803"/>
          <ac:spMkLst>
            <pc:docMk/>
            <pc:sldMk cId="2045335883" sldId="256"/>
            <ac:spMk id="8" creationId="{38926BD3-F530-864D-B624-E65550FFB77C}"/>
          </ac:spMkLst>
        </pc:spChg>
        <pc:spChg chg="mod">
          <ac:chgData name="marcos aurelio gularte de castro" userId="67f50566e2aee3b4" providerId="LiveId" clId="{8F7CBEF3-E9D5-7743-94B5-028AB1C77FE8}" dt="2020-06-19T18:30:04.965" v="22" actId="27803"/>
          <ac:spMkLst>
            <pc:docMk/>
            <pc:sldMk cId="2045335883" sldId="256"/>
            <ac:spMk id="9" creationId="{E7400452-9DDE-A64D-A243-D03F0B5F0E4E}"/>
          </ac:spMkLst>
        </pc:spChg>
        <pc:spChg chg="mod">
          <ac:chgData name="marcos aurelio gularte de castro" userId="67f50566e2aee3b4" providerId="LiveId" clId="{8F7CBEF3-E9D5-7743-94B5-028AB1C77FE8}" dt="2020-06-19T18:30:04.965" v="22" actId="27803"/>
          <ac:spMkLst>
            <pc:docMk/>
            <pc:sldMk cId="2045335883" sldId="256"/>
            <ac:spMk id="10" creationId="{27AF8FB3-129F-AA4B-9046-62979DA13419}"/>
          </ac:spMkLst>
        </pc:spChg>
        <pc:spChg chg="mod">
          <ac:chgData name="marcos aurelio gularte de castro" userId="67f50566e2aee3b4" providerId="LiveId" clId="{8F7CBEF3-E9D5-7743-94B5-028AB1C77FE8}" dt="2020-06-19T18:30:04.965" v="22" actId="27803"/>
          <ac:spMkLst>
            <pc:docMk/>
            <pc:sldMk cId="2045335883" sldId="256"/>
            <ac:spMk id="11" creationId="{8FCB1A79-EBA8-ED47-9100-688C86FD7838}"/>
          </ac:spMkLst>
        </pc:spChg>
        <pc:spChg chg="mod">
          <ac:chgData name="marcos aurelio gularte de castro" userId="67f50566e2aee3b4" providerId="LiveId" clId="{8F7CBEF3-E9D5-7743-94B5-028AB1C77FE8}" dt="2020-06-19T18:30:04.965" v="22" actId="27803"/>
          <ac:spMkLst>
            <pc:docMk/>
            <pc:sldMk cId="2045335883" sldId="256"/>
            <ac:spMk id="12" creationId="{D4733DCA-9683-6542-BCDF-9485E4A05E88}"/>
          </ac:spMkLst>
        </pc:spChg>
        <pc:spChg chg="mod">
          <ac:chgData name="marcos aurelio gularte de castro" userId="67f50566e2aee3b4" providerId="LiveId" clId="{8F7CBEF3-E9D5-7743-94B5-028AB1C77FE8}" dt="2020-06-19T18:30:04.965" v="22" actId="27803"/>
          <ac:spMkLst>
            <pc:docMk/>
            <pc:sldMk cId="2045335883" sldId="256"/>
            <ac:spMk id="13" creationId="{D79C05B9-D641-CD40-85BF-B24E213DB480}"/>
          </ac:spMkLst>
        </pc:spChg>
        <pc:spChg chg="mod">
          <ac:chgData name="marcos aurelio gularte de castro" userId="67f50566e2aee3b4" providerId="LiveId" clId="{8F7CBEF3-E9D5-7743-94B5-028AB1C77FE8}" dt="2020-06-19T18:30:04.965" v="22" actId="27803"/>
          <ac:spMkLst>
            <pc:docMk/>
            <pc:sldMk cId="2045335883" sldId="256"/>
            <ac:spMk id="14" creationId="{B7D55849-18CA-5444-A63F-FD9095CB8A1C}"/>
          </ac:spMkLst>
        </pc:spChg>
        <pc:spChg chg="add mod">
          <ac:chgData name="marcos aurelio gularte de castro" userId="67f50566e2aee3b4" providerId="LiveId" clId="{8F7CBEF3-E9D5-7743-94B5-028AB1C77FE8}" dt="2020-06-19T19:11:40.863" v="343" actId="167"/>
          <ac:spMkLst>
            <pc:docMk/>
            <pc:sldMk cId="2045335883" sldId="256"/>
            <ac:spMk id="15" creationId="{FEB77DDE-350E-7F4D-8428-D66554246730}"/>
          </ac:spMkLst>
        </pc:spChg>
        <pc:grpChg chg="mod">
          <ac:chgData name="marcos aurelio gularte de castro" userId="67f50566e2aee3b4" providerId="LiveId" clId="{8F7CBEF3-E9D5-7743-94B5-028AB1C77FE8}" dt="2020-06-19T18:56:24.147" v="264" actId="1076"/>
          <ac:grpSpMkLst>
            <pc:docMk/>
            <pc:sldMk cId="2045335883" sldId="256"/>
            <ac:grpSpMk id="5" creationId="{772F814E-BCEB-114B-9811-97188FB127E2}"/>
          </ac:grpSpMkLst>
        </pc:grpChg>
        <pc:picChg chg="add del mod">
          <ac:chgData name="marcos aurelio gularte de castro" userId="67f50566e2aee3b4" providerId="LiveId" clId="{8F7CBEF3-E9D5-7743-94B5-028AB1C77FE8}" dt="2020-06-19T18:30:04.965" v="22" actId="27803"/>
          <ac:picMkLst>
            <pc:docMk/>
            <pc:sldMk cId="2045335883" sldId="256"/>
            <ac:picMk id="4" creationId="{772F814E-BCEB-114B-9811-97188FB127E2}"/>
          </ac:picMkLst>
        </pc:picChg>
      </pc:sldChg>
      <pc:sldChg chg="addSp delSp modSp modTransition addAnim delAnim modAnim">
        <pc:chgData name="marcos aurelio gularte de castro" userId="67f50566e2aee3b4" providerId="LiveId" clId="{8F7CBEF3-E9D5-7743-94B5-028AB1C77FE8}" dt="2020-06-19T19:33:33.031" v="349" actId="1076"/>
        <pc:sldMkLst>
          <pc:docMk/>
          <pc:sldMk cId="3470820675" sldId="257"/>
        </pc:sldMkLst>
        <pc:spChg chg="mod">
          <ac:chgData name="marcos aurelio gularte de castro" userId="67f50566e2aee3b4" providerId="LiveId" clId="{8F7CBEF3-E9D5-7743-94B5-028AB1C77FE8}" dt="2020-06-19T18:33:35.088" v="41" actId="20577"/>
          <ac:spMkLst>
            <pc:docMk/>
            <pc:sldMk cId="3470820675" sldId="257"/>
            <ac:spMk id="2" creationId="{5AB3BB0C-2401-A14C-9269-5217DED75D8C}"/>
          </ac:spMkLst>
        </pc:spChg>
        <pc:spChg chg="add del mod">
          <ac:chgData name="marcos aurelio gularte de castro" userId="67f50566e2aee3b4" providerId="LiveId" clId="{8F7CBEF3-E9D5-7743-94B5-028AB1C77FE8}" dt="2020-06-19T18:32:21.443" v="34"/>
          <ac:spMkLst>
            <pc:docMk/>
            <pc:sldMk cId="3470820675" sldId="257"/>
            <ac:spMk id="3" creationId="{86078F40-0296-1E49-ABF1-908359284099}"/>
          </ac:spMkLst>
        </pc:spChg>
        <pc:spChg chg="add del mod">
          <ac:chgData name="marcos aurelio gularte de castro" userId="67f50566e2aee3b4" providerId="LiveId" clId="{8F7CBEF3-E9D5-7743-94B5-028AB1C77FE8}" dt="2020-06-19T19:00:10.513" v="291" actId="478"/>
          <ac:spMkLst>
            <pc:docMk/>
            <pc:sldMk cId="3470820675" sldId="257"/>
            <ac:spMk id="4" creationId="{4ED9E8E6-8E31-E543-827B-9DA67D6B1434}"/>
          </ac:spMkLst>
        </pc:spChg>
        <pc:spChg chg="add del mod">
          <ac:chgData name="marcos aurelio gularte de castro" userId="67f50566e2aee3b4" providerId="LiveId" clId="{8F7CBEF3-E9D5-7743-94B5-028AB1C77FE8}" dt="2020-06-19T18:32:21.443" v="34"/>
          <ac:spMkLst>
            <pc:docMk/>
            <pc:sldMk cId="3470820675" sldId="257"/>
            <ac:spMk id="5" creationId="{F49815A3-9581-DA4C-A677-826C103C8489}"/>
          </ac:spMkLst>
        </pc:spChg>
        <pc:spChg chg="add del mod">
          <ac:chgData name="marcos aurelio gularte de castro" userId="67f50566e2aee3b4" providerId="LiveId" clId="{8F7CBEF3-E9D5-7743-94B5-028AB1C77FE8}" dt="2020-06-19T18:33:12.375" v="36" actId="931"/>
          <ac:spMkLst>
            <pc:docMk/>
            <pc:sldMk cId="3470820675" sldId="257"/>
            <ac:spMk id="6" creationId="{77E7D48E-6FDC-4A44-BB34-D6234342E667}"/>
          </ac:spMkLst>
        </pc:spChg>
        <pc:spChg chg="add del mod">
          <ac:chgData name="marcos aurelio gularte de castro" userId="67f50566e2aee3b4" providerId="LiveId" clId="{8F7CBEF3-E9D5-7743-94B5-028AB1C77FE8}" dt="2020-06-19T18:34:35.360" v="49" actId="931"/>
          <ac:spMkLst>
            <pc:docMk/>
            <pc:sldMk cId="3470820675" sldId="257"/>
            <ac:spMk id="10" creationId="{C11E5B54-41CD-944C-A290-C0BF572B93A5}"/>
          </ac:spMkLst>
        </pc:spChg>
        <pc:spChg chg="add del mod">
          <ac:chgData name="marcos aurelio gularte de castro" userId="67f50566e2aee3b4" providerId="LiveId" clId="{8F7CBEF3-E9D5-7743-94B5-028AB1C77FE8}" dt="2020-06-19T18:57:47.125" v="271" actId="478"/>
          <ac:spMkLst>
            <pc:docMk/>
            <pc:sldMk cId="3470820675" sldId="257"/>
            <ac:spMk id="18" creationId="{D99C4ECB-5DFF-6D42-A663-4E3E14FED6AF}"/>
          </ac:spMkLst>
        </pc:spChg>
        <pc:spChg chg="add del mod">
          <ac:chgData name="marcos aurelio gularte de castro" userId="67f50566e2aee3b4" providerId="LiveId" clId="{8F7CBEF3-E9D5-7743-94B5-028AB1C77FE8}" dt="2020-06-19T19:00:15.241" v="292" actId="478"/>
          <ac:spMkLst>
            <pc:docMk/>
            <pc:sldMk cId="3470820675" sldId="257"/>
            <ac:spMk id="22" creationId="{382BE9AF-940D-DA4A-8E64-01F7D5FC553C}"/>
          </ac:spMkLst>
        </pc:spChg>
        <pc:picChg chg="add del mod">
          <ac:chgData name="marcos aurelio gularte de castro" userId="67f50566e2aee3b4" providerId="LiveId" clId="{8F7CBEF3-E9D5-7743-94B5-028AB1C77FE8}" dt="2020-06-19T18:34:28.208" v="48" actId="478"/>
          <ac:picMkLst>
            <pc:docMk/>
            <pc:sldMk cId="3470820675" sldId="257"/>
            <ac:picMk id="8" creationId="{1AD95502-97BC-AA4D-A365-8E3065A652B0}"/>
          </ac:picMkLst>
        </pc:picChg>
        <pc:picChg chg="del mod">
          <ac:chgData name="marcos aurelio gularte de castro" userId="67f50566e2aee3b4" providerId="LiveId" clId="{8F7CBEF3-E9D5-7743-94B5-028AB1C77FE8}" dt="2020-06-19T19:33:21.025" v="347" actId="478"/>
          <ac:picMkLst>
            <pc:docMk/>
            <pc:sldMk cId="3470820675" sldId="257"/>
            <ac:picMk id="12" creationId="{3B24DBB6-5E8F-A444-9CDB-3C335E584F50}"/>
          </ac:picMkLst>
        </pc:picChg>
        <pc:picChg chg="add del mod">
          <ac:chgData name="marcos aurelio gularte de castro" userId="67f50566e2aee3b4" providerId="LiveId" clId="{8F7CBEF3-E9D5-7743-94B5-028AB1C77FE8}" dt="2020-06-19T18:34:26.190" v="47" actId="478"/>
          <ac:picMkLst>
            <pc:docMk/>
            <pc:sldMk cId="3470820675" sldId="257"/>
            <ac:picMk id="13" creationId="{1F9B2209-ED8C-B443-B7B9-7438CB7E4182}"/>
          </ac:picMkLst>
        </pc:picChg>
        <pc:picChg chg="add mod">
          <ac:chgData name="marcos aurelio gularte de castro" userId="67f50566e2aee3b4" providerId="LiveId" clId="{8F7CBEF3-E9D5-7743-94B5-028AB1C77FE8}" dt="2020-06-19T18:34:43.541" v="52" actId="1076"/>
          <ac:picMkLst>
            <pc:docMk/>
            <pc:sldMk cId="3470820675" sldId="257"/>
            <ac:picMk id="14" creationId="{C13727DD-20AB-5A4C-BD91-99E407F6773F}"/>
          </ac:picMkLst>
        </pc:picChg>
        <pc:picChg chg="mod">
          <ac:chgData name="marcos aurelio gularte de castro" userId="67f50566e2aee3b4" providerId="LiveId" clId="{8F7CBEF3-E9D5-7743-94B5-028AB1C77FE8}" dt="2020-06-19T18:32:24.605" v="35" actId="1076"/>
          <ac:picMkLst>
            <pc:docMk/>
            <pc:sldMk cId="3470820675" sldId="257"/>
            <ac:picMk id="15" creationId="{713BF9DA-8F35-774A-A524-21ADD4898C13}"/>
          </ac:picMkLst>
        </pc:picChg>
        <pc:picChg chg="mod">
          <ac:chgData name="marcos aurelio gularte de castro" userId="67f50566e2aee3b4" providerId="LiveId" clId="{8F7CBEF3-E9D5-7743-94B5-028AB1C77FE8}" dt="2020-06-19T19:33:33.031" v="349" actId="1076"/>
          <ac:picMkLst>
            <pc:docMk/>
            <pc:sldMk cId="3470820675" sldId="257"/>
            <ac:picMk id="16" creationId="{00830406-B723-254A-86AE-58CCCD8F5138}"/>
          </ac:picMkLst>
        </pc:picChg>
        <pc:picChg chg="add mod">
          <ac:chgData name="marcos aurelio gularte de castro" userId="67f50566e2aee3b4" providerId="LiveId" clId="{8F7CBEF3-E9D5-7743-94B5-028AB1C77FE8}" dt="2020-06-19T19:33:27.676" v="348" actId="1076"/>
          <ac:picMkLst>
            <pc:docMk/>
            <pc:sldMk cId="3470820675" sldId="257"/>
            <ac:picMk id="20" creationId="{3DD71EB8-F148-F54C-BBC6-F41CD51BCD8B}"/>
          </ac:picMkLst>
        </pc:picChg>
      </pc:sldChg>
      <pc:sldChg chg="addSp delSp modSp modTransition addAnim delAnim modAnim">
        <pc:chgData name="marcos aurelio gularte de castro" userId="67f50566e2aee3b4" providerId="LiveId" clId="{8F7CBEF3-E9D5-7743-94B5-028AB1C77FE8}" dt="2020-06-19T20:15:41.087" v="428" actId="692"/>
        <pc:sldMkLst>
          <pc:docMk/>
          <pc:sldMk cId="1959575274" sldId="258"/>
        </pc:sldMkLst>
        <pc:spChg chg="mod">
          <ac:chgData name="marcos aurelio gularte de castro" userId="67f50566e2aee3b4" providerId="LiveId" clId="{8F7CBEF3-E9D5-7743-94B5-028AB1C77FE8}" dt="2020-06-19T18:42:01.887" v="117" actId="1076"/>
          <ac:spMkLst>
            <pc:docMk/>
            <pc:sldMk cId="1959575274" sldId="258"/>
            <ac:spMk id="2" creationId="{12E38386-2B38-C84B-8941-36E44CC1979F}"/>
          </ac:spMkLst>
        </pc:spChg>
        <pc:spChg chg="mod">
          <ac:chgData name="marcos aurelio gularte de castro" userId="67f50566e2aee3b4" providerId="LiveId" clId="{8F7CBEF3-E9D5-7743-94B5-028AB1C77FE8}" dt="2020-06-19T18:41:23.878" v="112" actId="1076"/>
          <ac:spMkLst>
            <pc:docMk/>
            <pc:sldMk cId="1959575274" sldId="258"/>
            <ac:spMk id="3" creationId="{2823A47B-C1B4-ED43-B2AA-FA0B35C31B9F}"/>
          </ac:spMkLst>
        </pc:spChg>
        <pc:spChg chg="mod">
          <ac:chgData name="marcos aurelio gularte de castro" userId="67f50566e2aee3b4" providerId="LiveId" clId="{8F7CBEF3-E9D5-7743-94B5-028AB1C77FE8}" dt="2020-06-19T18:41:23.878" v="112" actId="1076"/>
          <ac:spMkLst>
            <pc:docMk/>
            <pc:sldMk cId="1959575274" sldId="258"/>
            <ac:spMk id="4" creationId="{9C48E4D2-0EEB-334A-A14D-D83070F2CF03}"/>
          </ac:spMkLst>
        </pc:spChg>
        <pc:spChg chg="mod">
          <ac:chgData name="marcos aurelio gularte de castro" userId="67f50566e2aee3b4" providerId="LiveId" clId="{8F7CBEF3-E9D5-7743-94B5-028AB1C77FE8}" dt="2020-06-19T18:41:23.878" v="112" actId="1076"/>
          <ac:spMkLst>
            <pc:docMk/>
            <pc:sldMk cId="1959575274" sldId="258"/>
            <ac:spMk id="5" creationId="{FDF363C6-8020-484F-94A9-FC57B3200F92}"/>
          </ac:spMkLst>
        </pc:spChg>
        <pc:spChg chg="add del mod">
          <ac:chgData name="marcos aurelio gularte de castro" userId="67f50566e2aee3b4" providerId="LiveId" clId="{8F7CBEF3-E9D5-7743-94B5-028AB1C77FE8}" dt="2020-06-19T18:39:48.443" v="87"/>
          <ac:spMkLst>
            <pc:docMk/>
            <pc:sldMk cId="1959575274" sldId="258"/>
            <ac:spMk id="6" creationId="{C9B9E698-6B9B-854D-AF5D-23A671D3B15B}"/>
          </ac:spMkLst>
        </pc:spChg>
        <pc:spChg chg="add del mod">
          <ac:chgData name="marcos aurelio gularte de castro" userId="67f50566e2aee3b4" providerId="LiveId" clId="{8F7CBEF3-E9D5-7743-94B5-028AB1C77FE8}" dt="2020-06-19T18:39:48.443" v="87"/>
          <ac:spMkLst>
            <pc:docMk/>
            <pc:sldMk cId="1959575274" sldId="258"/>
            <ac:spMk id="7" creationId="{0F0203B9-7D65-4D4F-B1C7-1F9B5870B828}"/>
          </ac:spMkLst>
        </pc:spChg>
        <pc:spChg chg="add del mod">
          <ac:chgData name="marcos aurelio gularte de castro" userId="67f50566e2aee3b4" providerId="LiveId" clId="{8F7CBEF3-E9D5-7743-94B5-028AB1C77FE8}" dt="2020-06-19T18:41:48.179" v="114" actId="931"/>
          <ac:spMkLst>
            <pc:docMk/>
            <pc:sldMk cId="1959575274" sldId="258"/>
            <ac:spMk id="9" creationId="{20279794-CB28-2942-A5FC-35320EFCA915}"/>
          </ac:spMkLst>
        </pc:spChg>
        <pc:spChg chg="add del mod">
          <ac:chgData name="marcos aurelio gularte de castro" userId="67f50566e2aee3b4" providerId="LiveId" clId="{8F7CBEF3-E9D5-7743-94B5-028AB1C77FE8}" dt="2020-06-19T18:40:24.047" v="97"/>
          <ac:spMkLst>
            <pc:docMk/>
            <pc:sldMk cId="1959575274" sldId="258"/>
            <ac:spMk id="10" creationId="{84D95217-1AF7-5148-9567-D28709AE188B}"/>
          </ac:spMkLst>
        </pc:spChg>
        <pc:spChg chg="add mod">
          <ac:chgData name="marcos aurelio gularte de castro" userId="67f50566e2aee3b4" providerId="LiveId" clId="{8F7CBEF3-E9D5-7743-94B5-028AB1C77FE8}" dt="2020-06-19T20:15:41.087" v="428" actId="692"/>
          <ac:spMkLst>
            <pc:docMk/>
            <pc:sldMk cId="1959575274" sldId="258"/>
            <ac:spMk id="13" creationId="{EA62F57F-5F17-EC46-9FC7-441F85A9C1AB}"/>
          </ac:spMkLst>
        </pc:spChg>
        <pc:picChg chg="mod">
          <ac:chgData name="marcos aurelio gularte de castro" userId="67f50566e2aee3b4" providerId="LiveId" clId="{8F7CBEF3-E9D5-7743-94B5-028AB1C77FE8}" dt="2020-06-19T18:42:04.857" v="118" actId="1076"/>
          <ac:picMkLst>
            <pc:docMk/>
            <pc:sldMk cId="1959575274" sldId="258"/>
            <ac:picMk id="8" creationId="{61024385-12BE-4047-B42D-C672681C28DB}"/>
          </ac:picMkLst>
        </pc:picChg>
        <pc:picChg chg="add mod">
          <ac:chgData name="marcos aurelio gularte de castro" userId="67f50566e2aee3b4" providerId="LiveId" clId="{8F7CBEF3-E9D5-7743-94B5-028AB1C77FE8}" dt="2020-06-19T18:42:01.887" v="117" actId="1076"/>
          <ac:picMkLst>
            <pc:docMk/>
            <pc:sldMk cId="1959575274" sldId="258"/>
            <ac:picMk id="12" creationId="{C61CBB7B-BBDD-9844-9B70-B83FAB7AC6EF}"/>
          </ac:picMkLst>
        </pc:picChg>
      </pc:sldChg>
      <pc:sldChg chg="addSp delSp modSp modTransition delAnim modAnim">
        <pc:chgData name="marcos aurelio gularte de castro" userId="67f50566e2aee3b4" providerId="LiveId" clId="{8F7CBEF3-E9D5-7743-94B5-028AB1C77FE8}" dt="2020-06-19T20:16:40.056" v="432" actId="692"/>
        <pc:sldMkLst>
          <pc:docMk/>
          <pc:sldMk cId="3768389923" sldId="261"/>
        </pc:sldMkLst>
        <pc:spChg chg="mod">
          <ac:chgData name="marcos aurelio gularte de castro" userId="67f50566e2aee3b4" providerId="LiveId" clId="{8F7CBEF3-E9D5-7743-94B5-028AB1C77FE8}" dt="2020-06-19T19:36:23.781" v="370" actId="1076"/>
          <ac:spMkLst>
            <pc:docMk/>
            <pc:sldMk cId="3768389923" sldId="261"/>
            <ac:spMk id="2" creationId="{02905F5B-37FD-E64C-8D04-30CAD29D72BE}"/>
          </ac:spMkLst>
        </pc:spChg>
        <pc:spChg chg="mod">
          <ac:chgData name="marcos aurelio gularte de castro" userId="67f50566e2aee3b4" providerId="LiveId" clId="{8F7CBEF3-E9D5-7743-94B5-028AB1C77FE8}" dt="2020-06-19T19:39:21.675" v="417" actId="14100"/>
          <ac:spMkLst>
            <pc:docMk/>
            <pc:sldMk cId="3768389923" sldId="261"/>
            <ac:spMk id="3" creationId="{C3B337D4-BD40-1E47-B889-B0A4F8B3987A}"/>
          </ac:spMkLst>
        </pc:spChg>
        <pc:spChg chg="mod">
          <ac:chgData name="marcos aurelio gularte de castro" userId="67f50566e2aee3b4" providerId="LiveId" clId="{8F7CBEF3-E9D5-7743-94B5-028AB1C77FE8}" dt="2020-06-19T19:39:26.771" v="418" actId="14100"/>
          <ac:spMkLst>
            <pc:docMk/>
            <pc:sldMk cId="3768389923" sldId="261"/>
            <ac:spMk id="4" creationId="{2CDA04D7-ADA7-4347-A179-0ADCC75BED5F}"/>
          </ac:spMkLst>
        </pc:spChg>
        <pc:spChg chg="add del mod">
          <ac:chgData name="marcos aurelio gularte de castro" userId="67f50566e2aee3b4" providerId="LiveId" clId="{8F7CBEF3-E9D5-7743-94B5-028AB1C77FE8}" dt="2020-06-19T18:38:14.687" v="70"/>
          <ac:spMkLst>
            <pc:docMk/>
            <pc:sldMk cId="3768389923" sldId="261"/>
            <ac:spMk id="5" creationId="{F751761E-2BB7-6448-959D-5CE155DBE311}"/>
          </ac:spMkLst>
        </pc:spChg>
        <pc:spChg chg="add del mod">
          <ac:chgData name="marcos aurelio gularte de castro" userId="67f50566e2aee3b4" providerId="LiveId" clId="{8F7CBEF3-E9D5-7743-94B5-028AB1C77FE8}" dt="2020-06-19T18:38:14.687" v="70"/>
          <ac:spMkLst>
            <pc:docMk/>
            <pc:sldMk cId="3768389923" sldId="261"/>
            <ac:spMk id="8" creationId="{B3B45A1F-05F8-1848-81D9-ADC9B2F61CB0}"/>
          </ac:spMkLst>
        </pc:spChg>
        <pc:spChg chg="add del mod">
          <ac:chgData name="marcos aurelio gularte de castro" userId="67f50566e2aee3b4" providerId="LiveId" clId="{8F7CBEF3-E9D5-7743-94B5-028AB1C77FE8}" dt="2020-06-19T18:38:53.697" v="79" actId="931"/>
          <ac:spMkLst>
            <pc:docMk/>
            <pc:sldMk cId="3768389923" sldId="261"/>
            <ac:spMk id="10" creationId="{5D7A6B0A-3788-C74D-8DB2-510ADCA230D0}"/>
          </ac:spMkLst>
        </pc:spChg>
        <pc:spChg chg="add mod">
          <ac:chgData name="marcos aurelio gularte de castro" userId="67f50566e2aee3b4" providerId="LiveId" clId="{8F7CBEF3-E9D5-7743-94B5-028AB1C77FE8}" dt="2020-06-19T20:16:40.056" v="432" actId="692"/>
          <ac:spMkLst>
            <pc:docMk/>
            <pc:sldMk cId="3768389923" sldId="261"/>
            <ac:spMk id="13" creationId="{FC0414C9-9954-3E45-A746-3B18EA4CA167}"/>
          </ac:spMkLst>
        </pc:spChg>
        <pc:spChg chg="add del mod">
          <ac:chgData name="marcos aurelio gularte de castro" userId="67f50566e2aee3b4" providerId="LiveId" clId="{8F7CBEF3-E9D5-7743-94B5-028AB1C77FE8}" dt="2020-06-19T19:36:52.686" v="383" actId="478"/>
          <ac:spMkLst>
            <pc:docMk/>
            <pc:sldMk cId="3768389923" sldId="261"/>
            <ac:spMk id="14" creationId="{BF28ABF8-9735-7F40-9741-1E31BEB9768A}"/>
          </ac:spMkLst>
        </pc:spChg>
        <pc:spChg chg="add mod">
          <ac:chgData name="marcos aurelio gularte de castro" userId="67f50566e2aee3b4" providerId="LiveId" clId="{8F7CBEF3-E9D5-7743-94B5-028AB1C77FE8}" dt="2020-06-19T19:38:05.453" v="415" actId="120"/>
          <ac:spMkLst>
            <pc:docMk/>
            <pc:sldMk cId="3768389923" sldId="261"/>
            <ac:spMk id="15" creationId="{4B97B380-EC9C-9142-87DA-9D68C5B28F66}"/>
          </ac:spMkLst>
        </pc:spChg>
        <pc:picChg chg="mod">
          <ac:chgData name="marcos aurelio gularte de castro" userId="67f50566e2aee3b4" providerId="LiveId" clId="{8F7CBEF3-E9D5-7743-94B5-028AB1C77FE8}" dt="2020-06-19T19:36:30.743" v="373" actId="1076"/>
          <ac:picMkLst>
            <pc:docMk/>
            <pc:sldMk cId="3768389923" sldId="261"/>
            <ac:picMk id="6" creationId="{D74E40A1-18D3-FE4F-A426-2C7B51218D1B}"/>
          </ac:picMkLst>
        </pc:picChg>
        <pc:picChg chg="mod">
          <ac:chgData name="marcos aurelio gularte de castro" userId="67f50566e2aee3b4" providerId="LiveId" clId="{8F7CBEF3-E9D5-7743-94B5-028AB1C77FE8}" dt="2020-06-19T19:36:58.718" v="386" actId="1076"/>
          <ac:picMkLst>
            <pc:docMk/>
            <pc:sldMk cId="3768389923" sldId="261"/>
            <ac:picMk id="7" creationId="{641329A6-1A53-484A-9A8E-8F59749DBB8A}"/>
          </ac:picMkLst>
        </pc:picChg>
        <pc:picChg chg="mod">
          <ac:chgData name="marcos aurelio gularte de castro" userId="67f50566e2aee3b4" providerId="LiveId" clId="{8F7CBEF3-E9D5-7743-94B5-028AB1C77FE8}" dt="2020-06-19T19:36:26.021" v="371" actId="1076"/>
          <ac:picMkLst>
            <pc:docMk/>
            <pc:sldMk cId="3768389923" sldId="261"/>
            <ac:picMk id="9" creationId="{DAD4C780-DF2C-3844-BD3E-279ACDB3960A}"/>
          </ac:picMkLst>
        </pc:picChg>
        <pc:picChg chg="add mod">
          <ac:chgData name="marcos aurelio gularte de castro" userId="67f50566e2aee3b4" providerId="LiveId" clId="{8F7CBEF3-E9D5-7743-94B5-028AB1C77FE8}" dt="2020-06-19T19:40:12.318" v="422" actId="1076"/>
          <ac:picMkLst>
            <pc:docMk/>
            <pc:sldMk cId="3768389923" sldId="261"/>
            <ac:picMk id="10" creationId="{3F7D6552-A60E-C949-863F-EC45B0C8CED2}"/>
          </ac:picMkLst>
        </pc:picChg>
        <pc:picChg chg="add del mod">
          <ac:chgData name="marcos aurelio gularte de castro" userId="67f50566e2aee3b4" providerId="LiveId" clId="{8F7CBEF3-E9D5-7743-94B5-028AB1C77FE8}" dt="2020-06-19T19:36:36.530" v="376" actId="478"/>
          <ac:picMkLst>
            <pc:docMk/>
            <pc:sldMk cId="3768389923" sldId="261"/>
            <ac:picMk id="11" creationId="{1CF73F31-04AD-7E44-8D48-5BFA81F4140B}"/>
          </ac:picMkLst>
        </pc:picChg>
        <pc:picChg chg="add mod">
          <ac:chgData name="marcos aurelio gularte de castro" userId="67f50566e2aee3b4" providerId="LiveId" clId="{8F7CBEF3-E9D5-7743-94B5-028AB1C77FE8}" dt="2020-06-19T19:36:20.907" v="369" actId="1076"/>
          <ac:picMkLst>
            <pc:docMk/>
            <pc:sldMk cId="3768389923" sldId="261"/>
            <ac:picMk id="12" creationId="{47F2135D-49A1-0142-AD36-7C8444FF92E9}"/>
          </ac:picMkLst>
        </pc:picChg>
      </pc:sldChg>
      <pc:sldChg chg="addSp delSp modSp modTransition modAnim">
        <pc:chgData name="marcos aurelio gularte de castro" userId="67f50566e2aee3b4" providerId="LiveId" clId="{8F7CBEF3-E9D5-7743-94B5-028AB1C77FE8}" dt="2020-06-19T19:08:59.236" v="333" actId="207"/>
        <pc:sldMkLst>
          <pc:docMk/>
          <pc:sldMk cId="272768401" sldId="262"/>
        </pc:sldMkLst>
        <pc:spChg chg="mod">
          <ac:chgData name="marcos aurelio gularte de castro" userId="67f50566e2aee3b4" providerId="LiveId" clId="{8F7CBEF3-E9D5-7743-94B5-028AB1C77FE8}" dt="2020-06-19T18:48:01.461" v="162"/>
          <ac:spMkLst>
            <pc:docMk/>
            <pc:sldMk cId="272768401" sldId="262"/>
            <ac:spMk id="2" creationId="{12E38386-2B38-C84B-8941-36E44CC1979F}"/>
          </ac:spMkLst>
        </pc:spChg>
        <pc:spChg chg="del mod">
          <ac:chgData name="marcos aurelio gularte de castro" userId="67f50566e2aee3b4" providerId="LiveId" clId="{8F7CBEF3-E9D5-7743-94B5-028AB1C77FE8}" dt="2020-06-19T18:46:10.519" v="143" actId="478"/>
          <ac:spMkLst>
            <pc:docMk/>
            <pc:sldMk cId="272768401" sldId="262"/>
            <ac:spMk id="3" creationId="{2823A47B-C1B4-ED43-B2AA-FA0B35C31B9F}"/>
          </ac:spMkLst>
        </pc:spChg>
        <pc:spChg chg="add del mod">
          <ac:chgData name="marcos aurelio gularte de castro" userId="67f50566e2aee3b4" providerId="LiveId" clId="{8F7CBEF3-E9D5-7743-94B5-028AB1C77FE8}" dt="2020-06-19T18:46:12.989" v="144" actId="478"/>
          <ac:spMkLst>
            <pc:docMk/>
            <pc:sldMk cId="272768401" sldId="262"/>
            <ac:spMk id="8" creationId="{308BE44F-595D-AC47-AE86-7BB0DF455046}"/>
          </ac:spMkLst>
        </pc:spChg>
        <pc:picChg chg="add mod">
          <ac:chgData name="marcos aurelio gularte de castro" userId="67f50566e2aee3b4" providerId="LiveId" clId="{8F7CBEF3-E9D5-7743-94B5-028AB1C77FE8}" dt="2020-06-19T19:08:59.236" v="333" actId="207"/>
          <ac:picMkLst>
            <pc:docMk/>
            <pc:sldMk cId="272768401" sldId="262"/>
            <ac:picMk id="5" creationId="{201F4B65-902D-7D42-A748-0428852F04EF}"/>
          </ac:picMkLst>
        </pc:picChg>
        <pc:picChg chg="mod">
          <ac:chgData name="marcos aurelio gularte de castro" userId="67f50566e2aee3b4" providerId="LiveId" clId="{8F7CBEF3-E9D5-7743-94B5-028AB1C77FE8}" dt="2020-06-19T18:52:33.753" v="227" actId="1036"/>
          <ac:picMkLst>
            <pc:docMk/>
            <pc:sldMk cId="272768401" sldId="262"/>
            <ac:picMk id="27" creationId="{6C88ED1A-688C-8B4C-B9E2-AFD1A2592EDA}"/>
          </ac:picMkLst>
        </pc:picChg>
      </pc:sldChg>
      <pc:sldChg chg="addSp delSp modSp modTransition addAnim delAnim modAnim">
        <pc:chgData name="marcos aurelio gularte de castro" userId="67f50566e2aee3b4" providerId="LiveId" clId="{8F7CBEF3-E9D5-7743-94B5-028AB1C77FE8}" dt="2020-06-19T19:07:55.069" v="331"/>
        <pc:sldMkLst>
          <pc:docMk/>
          <pc:sldMk cId="889709439" sldId="263"/>
        </pc:sldMkLst>
        <pc:spChg chg="mod">
          <ac:chgData name="marcos aurelio gularte de castro" userId="67f50566e2aee3b4" providerId="LiveId" clId="{8F7CBEF3-E9D5-7743-94B5-028AB1C77FE8}" dt="2020-06-19T18:48:01.461" v="162"/>
          <ac:spMkLst>
            <pc:docMk/>
            <pc:sldMk cId="889709439" sldId="263"/>
            <ac:spMk id="2" creationId="{12E38386-2B38-C84B-8941-36E44CC1979F}"/>
          </ac:spMkLst>
        </pc:spChg>
        <pc:spChg chg="del">
          <ac:chgData name="marcos aurelio gularte de castro" userId="67f50566e2aee3b4" providerId="LiveId" clId="{8F7CBEF3-E9D5-7743-94B5-028AB1C77FE8}" dt="2020-06-19T18:48:12.561" v="164" actId="478"/>
          <ac:spMkLst>
            <pc:docMk/>
            <pc:sldMk cId="889709439" sldId="263"/>
            <ac:spMk id="3" creationId="{2823A47B-C1B4-ED43-B2AA-FA0B35C31B9F}"/>
          </ac:spMkLst>
        </pc:spChg>
        <pc:picChg chg="add mod">
          <ac:chgData name="marcos aurelio gularte de castro" userId="67f50566e2aee3b4" providerId="LiveId" clId="{8F7CBEF3-E9D5-7743-94B5-028AB1C77FE8}" dt="2020-06-19T18:49:12.657" v="168" actId="1076"/>
          <ac:picMkLst>
            <pc:docMk/>
            <pc:sldMk cId="889709439" sldId="263"/>
            <ac:picMk id="8" creationId="{09587BD0-77F3-7F45-B5D5-6F01498D36CB}"/>
          </ac:picMkLst>
        </pc:picChg>
        <pc:picChg chg="mod">
          <ac:chgData name="marcos aurelio gularte de castro" userId="67f50566e2aee3b4" providerId="LiveId" clId="{8F7CBEF3-E9D5-7743-94B5-028AB1C77FE8}" dt="2020-06-19T18:52:39.587" v="236" actId="1036"/>
          <ac:picMkLst>
            <pc:docMk/>
            <pc:sldMk cId="889709439" sldId="263"/>
            <ac:picMk id="17" creationId="{34991F62-696F-674F-9155-C95A02A8D9A8}"/>
          </ac:picMkLst>
        </pc:picChg>
        <pc:picChg chg="add del mod">
          <ac:chgData name="marcos aurelio gularte de castro" userId="67f50566e2aee3b4" providerId="LiveId" clId="{8F7CBEF3-E9D5-7743-94B5-028AB1C77FE8}" dt="2020-06-19T18:52:25.200" v="213" actId="1038"/>
          <ac:picMkLst>
            <pc:docMk/>
            <pc:sldMk cId="889709439" sldId="263"/>
            <ac:picMk id="18" creationId="{7DDCBC3D-D252-3245-B099-6CD1518075E0}"/>
          </ac:picMkLst>
        </pc:picChg>
      </pc:sldChg>
      <pc:sldChg chg="addSp delSp modSp modTransition modAnim">
        <pc:chgData name="marcos aurelio gularte de castro" userId="67f50566e2aee3b4" providerId="LiveId" clId="{8F7CBEF3-E9D5-7743-94B5-028AB1C77FE8}" dt="2020-06-19T19:09:09.947" v="334" actId="207"/>
        <pc:sldMkLst>
          <pc:docMk/>
          <pc:sldMk cId="2790797887" sldId="264"/>
        </pc:sldMkLst>
        <pc:spChg chg="mod">
          <ac:chgData name="marcos aurelio gularte de castro" userId="67f50566e2aee3b4" providerId="LiveId" clId="{8F7CBEF3-E9D5-7743-94B5-028AB1C77FE8}" dt="2020-06-19T18:52:07.151" v="200" actId="20577"/>
          <ac:spMkLst>
            <pc:docMk/>
            <pc:sldMk cId="2790797887" sldId="264"/>
            <ac:spMk id="2" creationId="{12E38386-2B38-C84B-8941-36E44CC1979F}"/>
          </ac:spMkLst>
        </pc:spChg>
        <pc:spChg chg="del mod">
          <ac:chgData name="marcos aurelio gularte de castro" userId="67f50566e2aee3b4" providerId="LiveId" clId="{8F7CBEF3-E9D5-7743-94B5-028AB1C77FE8}" dt="2020-06-19T18:50:57.169" v="171" actId="478"/>
          <ac:spMkLst>
            <pc:docMk/>
            <pc:sldMk cId="2790797887" sldId="264"/>
            <ac:spMk id="3" creationId="{2823A47B-C1B4-ED43-B2AA-FA0B35C31B9F}"/>
          </ac:spMkLst>
        </pc:spChg>
        <pc:picChg chg="add mod">
          <ac:chgData name="marcos aurelio gularte de castro" userId="67f50566e2aee3b4" providerId="LiveId" clId="{8F7CBEF3-E9D5-7743-94B5-028AB1C77FE8}" dt="2020-06-19T19:09:09.947" v="334" actId="207"/>
          <ac:picMkLst>
            <pc:docMk/>
            <pc:sldMk cId="2790797887" sldId="264"/>
            <ac:picMk id="8" creationId="{9D6B4129-0A5F-9441-9DA5-755F201DB7DA}"/>
          </ac:picMkLst>
        </pc:picChg>
        <pc:picChg chg="mod">
          <ac:chgData name="marcos aurelio gularte de castro" userId="67f50566e2aee3b4" providerId="LiveId" clId="{8F7CBEF3-E9D5-7743-94B5-028AB1C77FE8}" dt="2020-06-19T18:52:01.174" v="199" actId="1036"/>
          <ac:picMkLst>
            <pc:docMk/>
            <pc:sldMk cId="2790797887" sldId="264"/>
            <ac:picMk id="16" creationId="{9488ADD9-A020-5840-A015-880F1BCDBBBA}"/>
          </ac:picMkLst>
        </pc:picChg>
        <pc:picChg chg="mod">
          <ac:chgData name="marcos aurelio gularte de castro" userId="67f50566e2aee3b4" providerId="LiveId" clId="{8F7CBEF3-E9D5-7743-94B5-028AB1C77FE8}" dt="2020-06-19T18:52:12.223" v="206" actId="1038"/>
          <ac:picMkLst>
            <pc:docMk/>
            <pc:sldMk cId="2790797887" sldId="264"/>
            <ac:picMk id="17" creationId="{F80FF19D-19B4-464E-82F8-57AB2D8AC779}"/>
          </ac:picMkLst>
        </pc:picChg>
      </pc:sldChg>
      <pc:sldChg chg="del">
        <pc:chgData name="marcos aurelio gularte de castro" userId="67f50566e2aee3b4" providerId="LiveId" clId="{8F7CBEF3-E9D5-7743-94B5-028AB1C77FE8}" dt="2020-06-19T18:56:19.169" v="263" actId="2696"/>
        <pc:sldMkLst>
          <pc:docMk/>
          <pc:sldMk cId="1551924254" sldId="265"/>
        </pc:sldMkLst>
      </pc:sldChg>
      <pc:sldChg chg="add del setBg">
        <pc:chgData name="marcos aurelio gularte de castro" userId="67f50566e2aee3b4" providerId="LiveId" clId="{8F7CBEF3-E9D5-7743-94B5-028AB1C77FE8}" dt="2020-06-19T19:12:14.746" v="346" actId="2696"/>
        <pc:sldMkLst>
          <pc:docMk/>
          <pc:sldMk cId="2202517631" sldId="265"/>
        </pc:sldMkLst>
      </pc:sldChg>
      <pc:sldChg chg="add del setBg">
        <pc:chgData name="marcos aurelio gularte de castro" userId="67f50566e2aee3b4" providerId="LiveId" clId="{8F7CBEF3-E9D5-7743-94B5-028AB1C77FE8}" dt="2020-06-19T19:01:19.320" v="299" actId="2696"/>
        <pc:sldMkLst>
          <pc:docMk/>
          <pc:sldMk cId="3135441926" sldId="265"/>
        </pc:sldMkLst>
      </pc:sldChg>
      <pc:sldChg chg="add setBg">
        <pc:chgData name="marcos aurelio gularte de castro" userId="67f50566e2aee3b4" providerId="LiveId" clId="{8F7CBEF3-E9D5-7743-94B5-028AB1C77FE8}" dt="2020-06-19T19:12:12.087" v="345"/>
        <pc:sldMkLst>
          <pc:docMk/>
          <pc:sldMk cId="1174045806" sldId="266"/>
        </pc:sldMkLst>
      </pc:sldChg>
      <pc:sldMasterChg chg="modSldLayout">
        <pc:chgData name="marcos aurelio gularte de castro" userId="67f50566e2aee3b4" providerId="LiveId" clId="{8F7CBEF3-E9D5-7743-94B5-028AB1C77FE8}" dt="2020-06-19T20:16:00.057" v="431" actId="692"/>
        <pc:sldMasterMkLst>
          <pc:docMk/>
          <pc:sldMasterMk cId="4098962507" sldId="2147483648"/>
        </pc:sldMasterMkLst>
        <pc:sldLayoutChg chg="addSp delSp modSp modAnim">
          <pc:chgData name="marcos aurelio gularte de castro" userId="67f50566e2aee3b4" providerId="LiveId" clId="{8F7CBEF3-E9D5-7743-94B5-028AB1C77FE8}" dt="2020-06-19T18:39:15.974" v="85" actId="2085"/>
          <pc:sldLayoutMkLst>
            <pc:docMk/>
            <pc:sldMasterMk cId="4098962507" sldId="2147483648"/>
            <pc:sldLayoutMk cId="3351476758" sldId="2147483656"/>
          </pc:sldLayoutMkLst>
          <pc:spChg chg="mod">
            <ac:chgData name="marcos aurelio gularte de castro" userId="67f50566e2aee3b4" providerId="LiveId" clId="{8F7CBEF3-E9D5-7743-94B5-028AB1C77FE8}" dt="2020-06-19T18:39:15.974" v="85" actId="2085"/>
            <ac:spMkLst>
              <pc:docMk/>
              <pc:sldMasterMk cId="4098962507" sldId="2147483648"/>
              <pc:sldLayoutMk cId="3351476758" sldId="2147483656"/>
              <ac:spMk id="2" creationId="{7BFB74AA-EADC-6949-9FDF-6CB6A8834B45}"/>
            </ac:spMkLst>
          </pc:spChg>
          <pc:spChg chg="add del">
            <ac:chgData name="marcos aurelio gularte de castro" userId="67f50566e2aee3b4" providerId="LiveId" clId="{8F7CBEF3-E9D5-7743-94B5-028AB1C77FE8}" dt="2020-06-19T18:31:57.935" v="28" actId="11529"/>
            <ac:spMkLst>
              <pc:docMk/>
              <pc:sldMasterMk cId="4098962507" sldId="2147483648"/>
              <pc:sldLayoutMk cId="3351476758" sldId="2147483656"/>
              <ac:spMk id="3" creationId="{DE2D6AE0-FAE0-4D4B-AB02-DBA297150C03}"/>
            </ac:spMkLst>
          </pc:spChg>
          <pc:spChg chg="add mod">
            <ac:chgData name="marcos aurelio gularte de castro" userId="67f50566e2aee3b4" providerId="LiveId" clId="{8F7CBEF3-E9D5-7743-94B5-028AB1C77FE8}" dt="2020-06-19T18:33:53.155" v="42" actId="207"/>
            <ac:spMkLst>
              <pc:docMk/>
              <pc:sldMasterMk cId="4098962507" sldId="2147483648"/>
              <pc:sldLayoutMk cId="3351476758" sldId="2147483656"/>
              <ac:spMk id="5" creationId="{34D5D918-2B19-1F41-A893-E976B53638B4}"/>
            </ac:spMkLst>
          </pc:spChg>
        </pc:sldLayoutChg>
        <pc:sldLayoutChg chg="addSp delSp modSp modAnim">
          <pc:chgData name="marcos aurelio gularte de castro" userId="67f50566e2aee3b4" providerId="LiveId" clId="{8F7CBEF3-E9D5-7743-94B5-028AB1C77FE8}" dt="2020-06-19T20:16:00.057" v="431" actId="692"/>
          <pc:sldLayoutMkLst>
            <pc:docMk/>
            <pc:sldMasterMk cId="4098962507" sldId="2147483648"/>
            <pc:sldLayoutMk cId="3745489444" sldId="2147483660"/>
          </pc:sldLayoutMkLst>
          <pc:spChg chg="add del">
            <ac:chgData name="marcos aurelio gularte de castro" userId="67f50566e2aee3b4" providerId="LiveId" clId="{8F7CBEF3-E9D5-7743-94B5-028AB1C77FE8}" dt="2020-06-19T18:48:01.461" v="162"/>
            <ac:spMkLst>
              <pc:docMk/>
              <pc:sldMasterMk cId="4098962507" sldId="2147483648"/>
              <pc:sldLayoutMk cId="3745489444" sldId="2147483660"/>
              <ac:spMk id="2" creationId="{7BFB74AA-EADC-6949-9FDF-6CB6A8834B45}"/>
            </ac:spMkLst>
          </pc:spChg>
          <pc:spChg chg="add del mod">
            <ac:chgData name="marcos aurelio gularte de castro" userId="67f50566e2aee3b4" providerId="LiveId" clId="{8F7CBEF3-E9D5-7743-94B5-028AB1C77FE8}" dt="2020-06-19T18:47:52.103" v="160"/>
            <ac:spMkLst>
              <pc:docMk/>
              <pc:sldMasterMk cId="4098962507" sldId="2147483648"/>
              <pc:sldLayoutMk cId="3745489444" sldId="2147483660"/>
              <ac:spMk id="3" creationId="{79347AFF-63AD-8242-892B-A52CF8057B69}"/>
            </ac:spMkLst>
          </pc:spChg>
          <pc:spChg chg="del">
            <ac:chgData name="marcos aurelio gularte de castro" userId="67f50566e2aee3b4" providerId="LiveId" clId="{8F7CBEF3-E9D5-7743-94B5-028AB1C77FE8}" dt="2020-06-19T18:48:04.459" v="163" actId="478"/>
            <ac:spMkLst>
              <pc:docMk/>
              <pc:sldMasterMk cId="4098962507" sldId="2147483648"/>
              <pc:sldLayoutMk cId="3745489444" sldId="2147483660"/>
              <ac:spMk id="4" creationId="{DFECF930-B33F-964F-8FFB-A1CCC4889C40}"/>
            </ac:spMkLst>
          </pc:spChg>
          <pc:spChg chg="mod">
            <ac:chgData name="marcos aurelio gularte de castro" userId="67f50566e2aee3b4" providerId="LiveId" clId="{8F7CBEF3-E9D5-7743-94B5-028AB1C77FE8}" dt="2020-06-19T18:51:52.875" v="193" actId="1036"/>
            <ac:spMkLst>
              <pc:docMk/>
              <pc:sldMasterMk cId="4098962507" sldId="2147483648"/>
              <pc:sldLayoutMk cId="3745489444" sldId="2147483660"/>
              <ac:spMk id="5" creationId="{791E666E-2D26-F240-86A9-24A07BD60A65}"/>
            </ac:spMkLst>
          </pc:spChg>
          <pc:spChg chg="mod">
            <ac:chgData name="marcos aurelio gularte de castro" userId="67f50566e2aee3b4" providerId="LiveId" clId="{8F7CBEF3-E9D5-7743-94B5-028AB1C77FE8}" dt="2020-06-19T20:16:00.057" v="431" actId="692"/>
            <ac:spMkLst>
              <pc:docMk/>
              <pc:sldMasterMk cId="4098962507" sldId="2147483648"/>
              <pc:sldLayoutMk cId="3745489444" sldId="2147483660"/>
              <ac:spMk id="7" creationId="{546EDB2A-C6E5-024E-A9B1-2177D402ED0B}"/>
            </ac:spMkLst>
          </pc:spChg>
          <pc:spChg chg="mod">
            <ac:chgData name="marcos aurelio gularte de castro" userId="67f50566e2aee3b4" providerId="LiveId" clId="{8F7CBEF3-E9D5-7743-94B5-028AB1C77FE8}" dt="2020-06-19T20:15:51.389" v="429" actId="692"/>
            <ac:spMkLst>
              <pc:docMk/>
              <pc:sldMasterMk cId="4098962507" sldId="2147483648"/>
              <pc:sldLayoutMk cId="3745489444" sldId="2147483660"/>
              <ac:spMk id="8" creationId="{3657E8EB-6BF5-5B4A-9C10-05301A144D48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1E68F55-54AF-E744-9A54-705DFE84B054}"/>
              </a:ext>
            </a:extLst>
          </p:cNvPr>
          <p:cNvSpPr/>
          <p:nvPr userDrawn="1"/>
        </p:nvSpPr>
        <p:spPr>
          <a:xfrm>
            <a:off x="-1" y="0"/>
            <a:ext cx="8889167" cy="6858000"/>
          </a:xfrm>
          <a:prstGeom prst="rect">
            <a:avLst/>
          </a:prstGeom>
          <a:gradFill>
            <a:gsLst>
              <a:gs pos="25000">
                <a:srgbClr val="1D212A">
                  <a:alpha val="90000"/>
                </a:srgbClr>
              </a:gs>
              <a:gs pos="100000">
                <a:srgbClr val="1D212A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B86849-8C2D-AD42-B86C-C88934BCC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75" y="2280947"/>
            <a:ext cx="4572000" cy="4179814"/>
          </a:xfrm>
        </p:spPr>
        <p:txBody>
          <a:bodyPr anchor="ctr"/>
          <a:lstStyle>
            <a:lvl1pPr algn="ctr">
              <a:defRPr sz="60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49099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A6A8EF-873D-4045-A9C2-796422C8D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35A66F6-E28B-0B4F-9866-1FA46ACFA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94B61D-B868-4F46-BD68-DB1F810EB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942AFA-B872-894F-B3A1-3C7369A5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3EA7-AAC8-C849-B1ED-21080AB22FF7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DD7EB2-521A-864D-910F-E3A3F270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1CF165D-7E49-2842-990A-B02222CA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3823-B109-0C40-806D-698E0F714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05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D2465-2106-FC40-A0D9-79BF0353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D53E9C7-CF0D-0240-9512-D8E13909A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78B1E8-9B46-8049-BBEB-FDE41962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3EA7-AAC8-C849-B1ED-21080AB22FF7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8B4683-BDF5-F34B-B3D1-8DCD00555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F50B82-1290-B74C-A0ED-4EA59FA10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3823-B109-0C40-806D-698E0F714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317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9AE1ACD-9702-6148-A024-8BD5EF731E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A30B51B-57D9-2840-AA96-9EFFF7904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EC9AED-8D82-F443-B48B-33F7C0A3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3EA7-AAC8-C849-B1ED-21080AB22FF7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D9D3C2-95E6-6B41-8393-A95E54E2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441F8A-0D9E-2542-A804-B8046C0B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3823-B109-0C40-806D-698E0F714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06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8E5B2-DF97-5346-BBAA-B0CB0ED22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D023B0-C3A6-6F4F-A124-2DCA2752B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A24C31-489A-0343-94A4-A14C3DA16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3EA7-AAC8-C849-B1ED-21080AB22FF7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E76148-A873-0C48-8745-89D7B401F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A693F7-FBC7-D644-BCCB-C339EA2A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3823-B109-0C40-806D-698E0F714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1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BDFCD-9C5F-5D4B-B66F-A2DE6B59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4028D2-DBB9-3942-87DE-4A6EEA1DE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FDEF62-0647-3C4D-ACF9-1800CEE48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3EA7-AAC8-C849-B1ED-21080AB22FF7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3F5016-B524-FE47-84DA-960EF698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E23F7B-10FD-574D-92E7-343FB3EA2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3823-B109-0C40-806D-698E0F714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94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D66EA1-D22B-424C-8269-4B7F0CBC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B9E4CD-4FAA-0842-BD0F-15B1A6AB0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44BEF5-F6FF-2941-B009-B50CF71D0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D80DB4-29C4-1C40-A63C-DB0109B5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3EA7-AAC8-C849-B1ED-21080AB22FF7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CE2B4F-AF46-0C4E-B8E4-F601C565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BDB7A02-EC62-0E4C-BC9B-BF596BF9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3823-B109-0C40-806D-698E0F714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65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0C856-9FB9-FC44-B313-26796BD8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2E7EE3-62BD-334E-B79B-B972F9ABA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1E89D26-3299-EB41-847A-72B7C3AFD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289F062-BC30-0B4D-879E-A6C2A6537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B9A5853-B411-F347-A087-F4ADDA522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1FDF579-D40B-BD49-AC52-4EC5BB3EF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3EA7-AAC8-C849-B1ED-21080AB22FF7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DB0294A-E5A2-1F46-9FF6-E2D34A305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9CDDC15-02BD-FC45-BB0D-C72BF01A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3823-B109-0C40-806D-698E0F714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29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BE400-ACA2-244F-9481-6EDD5BEED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18AC25C-82A0-484E-9342-C2F51B83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3EA7-AAC8-C849-B1ED-21080AB22FF7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DBF42F3-9E28-AE4E-9A0E-9C4D74620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25B87C-22A5-164D-9FA3-27F82363F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3823-B109-0C40-806D-698E0F714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36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F6000F0-4A49-A741-9F34-BE5E699EC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3EA7-AAC8-C849-B1ED-21080AB22FF7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57A5580-0A79-AC42-9AFB-63880E28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F141EB-EF1C-4E40-A2BD-9D8B4F69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3823-B109-0C40-806D-698E0F714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98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B74AA-EADC-6949-9FDF-6CB6A8834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3902" y="2766433"/>
            <a:ext cx="3804659" cy="867104"/>
          </a:xfrm>
          <a:ln>
            <a:noFill/>
          </a:ln>
        </p:spPr>
        <p:txBody>
          <a:bodyPr anchor="t">
            <a:noAutofit/>
          </a:bodyPr>
          <a:lstStyle>
            <a:lvl1pPr algn="ctr">
              <a:defRPr sz="6000" b="1" cap="all" baseline="0"/>
            </a:lvl1pPr>
          </a:lstStyle>
          <a:p>
            <a:r>
              <a:rPr lang="pt-BR" dirty="0"/>
              <a:t>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CF930-B33F-964F-8FFB-A1CCC4889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3440" y="1803023"/>
            <a:ext cx="3932237" cy="38115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cap="all" normalizeH="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34D5D918-2B19-1F41-A893-E976B53638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9487" y="2266869"/>
            <a:ext cx="1617439" cy="1866232"/>
          </a:xfrm>
          <a:noFill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47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546EDB2A-C6E5-024E-A9B1-2177D402ED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3145" y="267300"/>
            <a:ext cx="5576943" cy="557694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0">
            <a:solidFill>
              <a:srgbClr val="FFC000"/>
            </a:solidFill>
          </a:ln>
          <a:effectLst>
            <a:outerShdw blurRad="152400" dist="114300" dir="2700000" algn="tl" rotWithShape="0">
              <a:prstClr val="black">
                <a:alpha val="60000"/>
              </a:prstClr>
            </a:outerShdw>
          </a:effectLst>
        </p:spPr>
        <p:txBody>
          <a:bodyPr/>
          <a:lstStyle/>
          <a:p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FB74AA-EADC-6949-9FDF-6CB6A8834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6870" y="6022428"/>
            <a:ext cx="4677103" cy="719395"/>
          </a:xfrm>
        </p:spPr>
        <p:txBody>
          <a:bodyPr anchor="t">
            <a:noAutofit/>
          </a:bodyPr>
          <a:lstStyle>
            <a:lvl1pPr algn="ctr">
              <a:defRPr sz="3200" b="1" cap="all" baseline="0"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91E666E-2D26-F240-86A9-24A07BD60A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438" y="2451666"/>
            <a:ext cx="4569589" cy="3957143"/>
          </a:xfrm>
          <a:prstGeom prst="rect">
            <a:avLst/>
          </a:prstGeom>
          <a:noFill/>
          <a:ln>
            <a:noFill/>
          </a:ln>
        </p:spPr>
        <p:txBody>
          <a:bodyPr lIns="72000" rIns="72000" anchor="ctr">
            <a:normAutofit/>
          </a:bodyPr>
          <a:lstStyle>
            <a:lvl1pPr marL="0" indent="0" algn="ctr">
              <a:buNone/>
              <a:defRPr sz="4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8" name="Colchete Duplo 7">
            <a:extLst>
              <a:ext uri="{FF2B5EF4-FFF2-40B4-BE49-F238E27FC236}">
                <a16:creationId xmlns:a16="http://schemas.microsoft.com/office/drawing/2014/main" id="{3657E8EB-6BF5-5B4A-9C10-05301A144D48}"/>
              </a:ext>
            </a:extLst>
          </p:cNvPr>
          <p:cNvSpPr/>
          <p:nvPr userDrawn="1"/>
        </p:nvSpPr>
        <p:spPr>
          <a:xfrm>
            <a:off x="252248" y="2241608"/>
            <a:ext cx="5192109" cy="4386947"/>
          </a:xfrm>
          <a:prstGeom prst="bracketPair">
            <a:avLst>
              <a:gd name="adj" fmla="val 9839"/>
            </a:avLst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548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55F097D-8511-5D4C-936C-C1483E40AF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212A">
              <a:alpha val="6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82121AC-BD34-2046-9B4E-D3095A59F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735454-EB10-8C4A-B07B-57C54A2B7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44F549-4448-AE42-A015-05348A8FF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45E3EA7-AAC8-C849-B1ED-21080AB22FF7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18A547-FC4B-4D45-ABB5-771AB957B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8C0A78-A26B-ED49-B816-E2E55B01C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0153823-B109-0C40-806D-698E0F714B4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96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a Livre 14">
            <a:extLst>
              <a:ext uri="{FF2B5EF4-FFF2-40B4-BE49-F238E27FC236}">
                <a16:creationId xmlns:a16="http://schemas.microsoft.com/office/drawing/2014/main" id="{FEB77DDE-350E-7F4D-8428-D66554246730}"/>
              </a:ext>
            </a:extLst>
          </p:cNvPr>
          <p:cNvSpPr/>
          <p:nvPr/>
        </p:nvSpPr>
        <p:spPr>
          <a:xfrm>
            <a:off x="-14990" y="2428407"/>
            <a:ext cx="6475751" cy="3702570"/>
          </a:xfrm>
          <a:custGeom>
            <a:avLst/>
            <a:gdLst>
              <a:gd name="connsiteX0" fmla="*/ 1723869 w 6475751"/>
              <a:gd name="connsiteY0" fmla="*/ 779488 h 3702570"/>
              <a:gd name="connsiteX1" fmla="*/ 1723869 w 6475751"/>
              <a:gd name="connsiteY1" fmla="*/ 0 h 3702570"/>
              <a:gd name="connsiteX2" fmla="*/ 6475751 w 6475751"/>
              <a:gd name="connsiteY2" fmla="*/ 0 h 3702570"/>
              <a:gd name="connsiteX3" fmla="*/ 6475751 w 6475751"/>
              <a:gd name="connsiteY3" fmla="*/ 314793 h 3702570"/>
              <a:gd name="connsiteX4" fmla="*/ 6475751 w 6475751"/>
              <a:gd name="connsiteY4" fmla="*/ 3702570 h 3702570"/>
              <a:gd name="connsiteX5" fmla="*/ 0 w 6475751"/>
              <a:gd name="connsiteY5" fmla="*/ 3702570 h 370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75751" h="3702570">
                <a:moveTo>
                  <a:pt x="1723869" y="779488"/>
                </a:moveTo>
                <a:lnTo>
                  <a:pt x="1723869" y="0"/>
                </a:lnTo>
                <a:lnTo>
                  <a:pt x="6475751" y="0"/>
                </a:lnTo>
                <a:lnTo>
                  <a:pt x="6475751" y="314793"/>
                </a:lnTo>
                <a:lnTo>
                  <a:pt x="6475751" y="3702570"/>
                </a:lnTo>
                <a:lnTo>
                  <a:pt x="0" y="3702570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E089A9-C9A7-504B-9D4B-43FBC3699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74" y="2280947"/>
            <a:ext cx="7798425" cy="4179814"/>
          </a:xfrm>
        </p:spPr>
        <p:txBody>
          <a:bodyPr/>
          <a:lstStyle/>
          <a:p>
            <a:r>
              <a:rPr lang="pt-BR" dirty="0" err="1"/>
              <a:t>Ministerio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Anciano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3653D3B-BDCE-204C-AD61-B02C351C30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6639" y="5696261"/>
            <a:ext cx="870679" cy="870679"/>
          </a:xfrm>
          <a:prstGeom prst="rect">
            <a:avLst/>
          </a:prstGeom>
        </p:spPr>
      </p:pic>
      <p:grpSp>
        <p:nvGrpSpPr>
          <p:cNvPr id="5" name="Gráfico 3">
            <a:extLst>
              <a:ext uri="{FF2B5EF4-FFF2-40B4-BE49-F238E27FC236}">
                <a16:creationId xmlns:a16="http://schemas.microsoft.com/office/drawing/2014/main" id="{772F814E-BCEB-114B-9811-97188FB127E2}"/>
              </a:ext>
            </a:extLst>
          </p:cNvPr>
          <p:cNvGrpSpPr/>
          <p:nvPr/>
        </p:nvGrpSpPr>
        <p:grpSpPr>
          <a:xfrm>
            <a:off x="850274" y="2683586"/>
            <a:ext cx="6872878" cy="2225802"/>
            <a:chOff x="850274" y="2728556"/>
            <a:chExt cx="6872878" cy="2225802"/>
          </a:xfrm>
          <a:solidFill>
            <a:srgbClr val="00B0F0"/>
          </a:solidFill>
        </p:grpSpPr>
        <p:sp>
          <p:nvSpPr>
            <p:cNvPr id="7" name="Forma Livre 6">
              <a:extLst>
                <a:ext uri="{FF2B5EF4-FFF2-40B4-BE49-F238E27FC236}">
                  <a16:creationId xmlns:a16="http://schemas.microsoft.com/office/drawing/2014/main" id="{2B2D33C7-764C-5D40-8A89-C57BFB865C2B}"/>
                </a:ext>
              </a:extLst>
            </p:cNvPr>
            <p:cNvSpPr/>
            <p:nvPr/>
          </p:nvSpPr>
          <p:spPr>
            <a:xfrm>
              <a:off x="850274" y="3458727"/>
              <a:ext cx="1504168" cy="1460258"/>
            </a:xfrm>
            <a:custGeom>
              <a:avLst/>
              <a:gdLst>
                <a:gd name="connsiteX0" fmla="*/ 1504168 w 1504168"/>
                <a:gd name="connsiteY0" fmla="*/ 289405 h 1460258"/>
                <a:gd name="connsiteX1" fmla="*/ 1454233 w 1504168"/>
                <a:gd name="connsiteY1" fmla="*/ 464712 h 1460258"/>
                <a:gd name="connsiteX2" fmla="*/ 1310904 w 1504168"/>
                <a:gd name="connsiteY2" fmla="*/ 641615 h 1460258"/>
                <a:gd name="connsiteX3" fmla="*/ 1083817 w 1504168"/>
                <a:gd name="connsiteY3" fmla="*/ 776718 h 1460258"/>
                <a:gd name="connsiteX4" fmla="*/ 779450 w 1504168"/>
                <a:gd name="connsiteY4" fmla="*/ 829777 h 1460258"/>
                <a:gd name="connsiteX5" fmla="*/ 637720 w 1504168"/>
                <a:gd name="connsiteY5" fmla="*/ 807259 h 1460258"/>
                <a:gd name="connsiteX6" fmla="*/ 628044 w 1504168"/>
                <a:gd name="connsiteY6" fmla="*/ 794404 h 1460258"/>
                <a:gd name="connsiteX7" fmla="*/ 640917 w 1504168"/>
                <a:gd name="connsiteY7" fmla="*/ 781549 h 1460258"/>
                <a:gd name="connsiteX8" fmla="*/ 700487 w 1504168"/>
                <a:gd name="connsiteY8" fmla="*/ 794404 h 1460258"/>
                <a:gd name="connsiteX9" fmla="*/ 782605 w 1504168"/>
                <a:gd name="connsiteY9" fmla="*/ 800832 h 1460258"/>
                <a:gd name="connsiteX10" fmla="*/ 1009692 w 1504168"/>
                <a:gd name="connsiteY10" fmla="*/ 752605 h 1460258"/>
                <a:gd name="connsiteX11" fmla="*/ 1190041 w 1504168"/>
                <a:gd name="connsiteY11" fmla="*/ 627164 h 1460258"/>
                <a:gd name="connsiteX12" fmla="*/ 1309222 w 1504168"/>
                <a:gd name="connsiteY12" fmla="*/ 453495 h 1460258"/>
                <a:gd name="connsiteX13" fmla="*/ 1352721 w 1504168"/>
                <a:gd name="connsiteY13" fmla="*/ 260502 h 1460258"/>
                <a:gd name="connsiteX14" fmla="*/ 1270602 w 1504168"/>
                <a:gd name="connsiteY14" fmla="*/ 77172 h 1460258"/>
                <a:gd name="connsiteX15" fmla="*/ 1072543 w 1504168"/>
                <a:gd name="connsiteY15" fmla="*/ 28945 h 1460258"/>
                <a:gd name="connsiteX16" fmla="*/ 927616 w 1504168"/>
                <a:gd name="connsiteY16" fmla="*/ 45034 h 1460258"/>
                <a:gd name="connsiteX17" fmla="*/ 863209 w 1504168"/>
                <a:gd name="connsiteY17" fmla="*/ 99731 h 1460258"/>
                <a:gd name="connsiteX18" fmla="*/ 716641 w 1504168"/>
                <a:gd name="connsiteY18" fmla="*/ 345782 h 1460258"/>
                <a:gd name="connsiteX19" fmla="*/ 544328 w 1504168"/>
                <a:gd name="connsiteY19" fmla="*/ 641699 h 1460258"/>
                <a:gd name="connsiteX20" fmla="*/ 376852 w 1504168"/>
                <a:gd name="connsiteY20" fmla="*/ 939212 h 1460258"/>
                <a:gd name="connsiteX21" fmla="*/ 241559 w 1504168"/>
                <a:gd name="connsiteY21" fmla="*/ 1190094 h 1460258"/>
                <a:gd name="connsiteX22" fmla="*/ 206137 w 1504168"/>
                <a:gd name="connsiteY22" fmla="*/ 1305873 h 1460258"/>
                <a:gd name="connsiteX23" fmla="*/ 257671 w 1504168"/>
                <a:gd name="connsiteY23" fmla="*/ 1391111 h 1460258"/>
                <a:gd name="connsiteX24" fmla="*/ 412274 w 1504168"/>
                <a:gd name="connsiteY24" fmla="*/ 1415224 h 1460258"/>
                <a:gd name="connsiteX25" fmla="*/ 447696 w 1504168"/>
                <a:gd name="connsiteY25" fmla="*/ 1424887 h 1460258"/>
                <a:gd name="connsiteX26" fmla="*/ 431583 w 1504168"/>
                <a:gd name="connsiteY26" fmla="*/ 1437742 h 1460258"/>
                <a:gd name="connsiteX27" fmla="*/ 301128 w 1504168"/>
                <a:gd name="connsiteY27" fmla="*/ 1453831 h 1460258"/>
                <a:gd name="connsiteX28" fmla="*/ 157800 w 1504168"/>
                <a:gd name="connsiteY28" fmla="*/ 1460259 h 1460258"/>
                <a:gd name="connsiteX29" fmla="*/ 117540 w 1504168"/>
                <a:gd name="connsiteY29" fmla="*/ 1457024 h 1460258"/>
                <a:gd name="connsiteX30" fmla="*/ 64407 w 1504168"/>
                <a:gd name="connsiteY30" fmla="*/ 1445766 h 1460258"/>
                <a:gd name="connsiteX31" fmla="*/ 19310 w 1504168"/>
                <a:gd name="connsiteY31" fmla="*/ 1423248 h 1460258"/>
                <a:gd name="connsiteX32" fmla="*/ 0 w 1504168"/>
                <a:gd name="connsiteY32" fmla="*/ 1383045 h 1460258"/>
                <a:gd name="connsiteX33" fmla="*/ 16112 w 1504168"/>
                <a:gd name="connsiteY33" fmla="*/ 1325155 h 1460258"/>
                <a:gd name="connsiteX34" fmla="*/ 135293 w 1504168"/>
                <a:gd name="connsiteY34" fmla="*/ 1100025 h 1460258"/>
                <a:gd name="connsiteX35" fmla="*/ 277023 w 1504168"/>
                <a:gd name="connsiteY35" fmla="*/ 861998 h 1460258"/>
                <a:gd name="connsiteX36" fmla="*/ 450935 w 1504168"/>
                <a:gd name="connsiteY36" fmla="*/ 561292 h 1460258"/>
                <a:gd name="connsiteX37" fmla="*/ 615213 w 1504168"/>
                <a:gd name="connsiteY37" fmla="*/ 263779 h 1460258"/>
                <a:gd name="connsiteX38" fmla="*/ 634523 w 1504168"/>
                <a:gd name="connsiteY38" fmla="*/ 226811 h 1460258"/>
                <a:gd name="connsiteX39" fmla="*/ 660269 w 1504168"/>
                <a:gd name="connsiteY39" fmla="*/ 170517 h 1460258"/>
                <a:gd name="connsiteX40" fmla="*/ 682818 w 1504168"/>
                <a:gd name="connsiteY40" fmla="*/ 115821 h 1460258"/>
                <a:gd name="connsiteX41" fmla="*/ 692494 w 1504168"/>
                <a:gd name="connsiteY41" fmla="*/ 80449 h 1460258"/>
                <a:gd name="connsiteX42" fmla="*/ 676381 w 1504168"/>
                <a:gd name="connsiteY42" fmla="*/ 67594 h 1460258"/>
                <a:gd name="connsiteX43" fmla="*/ 475082 w 1504168"/>
                <a:gd name="connsiteY43" fmla="*/ 83683 h 1460258"/>
                <a:gd name="connsiteX44" fmla="*/ 273783 w 1504168"/>
                <a:gd name="connsiteY44" fmla="*/ 96538 h 1460258"/>
                <a:gd name="connsiteX45" fmla="*/ 212573 w 1504168"/>
                <a:gd name="connsiteY45" fmla="*/ 61166 h 1460258"/>
                <a:gd name="connsiteX46" fmla="*/ 223848 w 1504168"/>
                <a:gd name="connsiteY46" fmla="*/ 27390 h 1460258"/>
                <a:gd name="connsiteX47" fmla="*/ 244798 w 1504168"/>
                <a:gd name="connsiteY47" fmla="*/ 42 h 1460258"/>
                <a:gd name="connsiteX48" fmla="*/ 254474 w 1504168"/>
                <a:gd name="connsiteY48" fmla="*/ 12897 h 1460258"/>
                <a:gd name="connsiteX49" fmla="*/ 293135 w 1504168"/>
                <a:gd name="connsiteY49" fmla="*/ 35414 h 1460258"/>
                <a:gd name="connsiteX50" fmla="*/ 363979 w 1504168"/>
                <a:gd name="connsiteY50" fmla="*/ 43438 h 1460258"/>
                <a:gd name="connsiteX51" fmla="*/ 444498 w 1504168"/>
                <a:gd name="connsiteY51" fmla="*/ 45034 h 1460258"/>
                <a:gd name="connsiteX52" fmla="*/ 640960 w 1504168"/>
                <a:gd name="connsiteY52" fmla="*/ 38607 h 1460258"/>
                <a:gd name="connsiteX53" fmla="*/ 829386 w 1504168"/>
                <a:gd name="connsiteY53" fmla="*/ 22517 h 1460258"/>
                <a:gd name="connsiteX54" fmla="*/ 987227 w 1504168"/>
                <a:gd name="connsiteY54" fmla="*/ 6427 h 1460258"/>
                <a:gd name="connsiteX55" fmla="*/ 1095134 w 1504168"/>
                <a:gd name="connsiteY55" fmla="*/ 0 h 1460258"/>
                <a:gd name="connsiteX56" fmla="*/ 1238462 w 1504168"/>
                <a:gd name="connsiteY56" fmla="*/ 12855 h 1460258"/>
                <a:gd name="connsiteX57" fmla="*/ 1370516 w 1504168"/>
                <a:gd name="connsiteY57" fmla="*/ 59486 h 1460258"/>
                <a:gd name="connsiteX58" fmla="*/ 1467148 w 1504168"/>
                <a:gd name="connsiteY58" fmla="*/ 149555 h 1460258"/>
                <a:gd name="connsiteX59" fmla="*/ 1504168 w 1504168"/>
                <a:gd name="connsiteY59" fmla="*/ 289405 h 146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04168" h="1460258">
                  <a:moveTo>
                    <a:pt x="1504168" y="289405"/>
                  </a:moveTo>
                  <a:cubicBezTo>
                    <a:pt x="1504168" y="343010"/>
                    <a:pt x="1487509" y="401487"/>
                    <a:pt x="1454233" y="464712"/>
                  </a:cubicBezTo>
                  <a:cubicBezTo>
                    <a:pt x="1420914" y="527979"/>
                    <a:pt x="1373166" y="586918"/>
                    <a:pt x="1310904" y="641615"/>
                  </a:cubicBezTo>
                  <a:cubicBezTo>
                    <a:pt x="1248601" y="696312"/>
                    <a:pt x="1172919" y="741304"/>
                    <a:pt x="1083817" y="776718"/>
                  </a:cubicBezTo>
                  <a:cubicBezTo>
                    <a:pt x="994674" y="812090"/>
                    <a:pt x="893246" y="829777"/>
                    <a:pt x="779450" y="829777"/>
                  </a:cubicBezTo>
                  <a:cubicBezTo>
                    <a:pt x="725770" y="829777"/>
                    <a:pt x="678485" y="822299"/>
                    <a:pt x="637720" y="807259"/>
                  </a:cubicBezTo>
                  <a:cubicBezTo>
                    <a:pt x="631284" y="802974"/>
                    <a:pt x="628044" y="798731"/>
                    <a:pt x="628044" y="794404"/>
                  </a:cubicBezTo>
                  <a:cubicBezTo>
                    <a:pt x="628044" y="785876"/>
                    <a:pt x="632335" y="781549"/>
                    <a:pt x="640917" y="781549"/>
                  </a:cubicBezTo>
                  <a:cubicBezTo>
                    <a:pt x="651645" y="785876"/>
                    <a:pt x="671501" y="790161"/>
                    <a:pt x="700487" y="794404"/>
                  </a:cubicBezTo>
                  <a:cubicBezTo>
                    <a:pt x="729472" y="798731"/>
                    <a:pt x="756859" y="800832"/>
                    <a:pt x="782605" y="800832"/>
                  </a:cubicBezTo>
                  <a:cubicBezTo>
                    <a:pt x="864176" y="800832"/>
                    <a:pt x="939858" y="784742"/>
                    <a:pt x="1009692" y="752605"/>
                  </a:cubicBezTo>
                  <a:cubicBezTo>
                    <a:pt x="1079442" y="720425"/>
                    <a:pt x="1139600" y="678625"/>
                    <a:pt x="1190041" y="627164"/>
                  </a:cubicBezTo>
                  <a:cubicBezTo>
                    <a:pt x="1240481" y="575702"/>
                    <a:pt x="1280236" y="517812"/>
                    <a:pt x="1309222" y="453495"/>
                  </a:cubicBezTo>
                  <a:cubicBezTo>
                    <a:pt x="1338207" y="389178"/>
                    <a:pt x="1352721" y="324861"/>
                    <a:pt x="1352721" y="260502"/>
                  </a:cubicBezTo>
                  <a:cubicBezTo>
                    <a:pt x="1352721" y="170434"/>
                    <a:pt x="1325334" y="109351"/>
                    <a:pt x="1270602" y="77172"/>
                  </a:cubicBezTo>
                  <a:cubicBezTo>
                    <a:pt x="1215829" y="44992"/>
                    <a:pt x="1149823" y="28945"/>
                    <a:pt x="1072543" y="28945"/>
                  </a:cubicBezTo>
                  <a:cubicBezTo>
                    <a:pt x="1018863" y="28945"/>
                    <a:pt x="970526" y="34322"/>
                    <a:pt x="927616" y="45034"/>
                  </a:cubicBezTo>
                  <a:cubicBezTo>
                    <a:pt x="899682" y="53646"/>
                    <a:pt x="878185" y="71879"/>
                    <a:pt x="863209" y="99731"/>
                  </a:cubicBezTo>
                  <a:cubicBezTo>
                    <a:pt x="822402" y="168375"/>
                    <a:pt x="773518" y="250378"/>
                    <a:pt x="716641" y="345782"/>
                  </a:cubicBezTo>
                  <a:cubicBezTo>
                    <a:pt x="659722" y="441228"/>
                    <a:pt x="602298" y="539867"/>
                    <a:pt x="544328" y="641699"/>
                  </a:cubicBezTo>
                  <a:cubicBezTo>
                    <a:pt x="486357" y="743572"/>
                    <a:pt x="430490" y="842716"/>
                    <a:pt x="376852" y="939212"/>
                  </a:cubicBezTo>
                  <a:cubicBezTo>
                    <a:pt x="323172" y="1035708"/>
                    <a:pt x="278074" y="1119308"/>
                    <a:pt x="241559" y="1190094"/>
                  </a:cubicBezTo>
                  <a:cubicBezTo>
                    <a:pt x="217916" y="1237271"/>
                    <a:pt x="206137" y="1275878"/>
                    <a:pt x="206137" y="1305873"/>
                  </a:cubicBezTo>
                  <a:cubicBezTo>
                    <a:pt x="206137" y="1346622"/>
                    <a:pt x="223301" y="1375021"/>
                    <a:pt x="257671" y="1391111"/>
                  </a:cubicBezTo>
                  <a:cubicBezTo>
                    <a:pt x="291999" y="1407201"/>
                    <a:pt x="343533" y="1415224"/>
                    <a:pt x="412274" y="1415224"/>
                  </a:cubicBezTo>
                  <a:cubicBezTo>
                    <a:pt x="435874" y="1415224"/>
                    <a:pt x="447696" y="1418459"/>
                    <a:pt x="447696" y="1424887"/>
                  </a:cubicBezTo>
                  <a:cubicBezTo>
                    <a:pt x="447696" y="1431314"/>
                    <a:pt x="442311" y="1435641"/>
                    <a:pt x="431583" y="1437742"/>
                  </a:cubicBezTo>
                  <a:cubicBezTo>
                    <a:pt x="392922" y="1444169"/>
                    <a:pt x="349465" y="1449504"/>
                    <a:pt x="301128" y="1453831"/>
                  </a:cubicBezTo>
                  <a:cubicBezTo>
                    <a:pt x="252833" y="1458116"/>
                    <a:pt x="205001" y="1460259"/>
                    <a:pt x="157800" y="1460259"/>
                  </a:cubicBezTo>
                  <a:cubicBezTo>
                    <a:pt x="149176" y="1460259"/>
                    <a:pt x="135756" y="1459167"/>
                    <a:pt x="117540" y="1457024"/>
                  </a:cubicBezTo>
                  <a:cubicBezTo>
                    <a:pt x="99282" y="1454882"/>
                    <a:pt x="81571" y="1451101"/>
                    <a:pt x="64407" y="1445766"/>
                  </a:cubicBezTo>
                  <a:cubicBezTo>
                    <a:pt x="47201" y="1440430"/>
                    <a:pt x="32183" y="1432911"/>
                    <a:pt x="19310" y="1423248"/>
                  </a:cubicBezTo>
                  <a:cubicBezTo>
                    <a:pt x="6437" y="1413586"/>
                    <a:pt x="0" y="1400227"/>
                    <a:pt x="0" y="1383045"/>
                  </a:cubicBezTo>
                  <a:cubicBezTo>
                    <a:pt x="0" y="1370190"/>
                    <a:pt x="5343" y="1350865"/>
                    <a:pt x="16112" y="1325155"/>
                  </a:cubicBezTo>
                  <a:cubicBezTo>
                    <a:pt x="46149" y="1258738"/>
                    <a:pt x="85862" y="1183625"/>
                    <a:pt x="135293" y="1100025"/>
                  </a:cubicBezTo>
                  <a:cubicBezTo>
                    <a:pt x="184682" y="1016384"/>
                    <a:pt x="231925" y="937111"/>
                    <a:pt x="277023" y="861998"/>
                  </a:cubicBezTo>
                  <a:cubicBezTo>
                    <a:pt x="330660" y="771929"/>
                    <a:pt x="388631" y="671736"/>
                    <a:pt x="450935" y="561292"/>
                  </a:cubicBezTo>
                  <a:cubicBezTo>
                    <a:pt x="513197" y="450891"/>
                    <a:pt x="567928" y="351748"/>
                    <a:pt x="615213" y="263779"/>
                  </a:cubicBezTo>
                  <a:cubicBezTo>
                    <a:pt x="619504" y="257352"/>
                    <a:pt x="625941" y="245043"/>
                    <a:pt x="634523" y="226811"/>
                  </a:cubicBezTo>
                  <a:cubicBezTo>
                    <a:pt x="643063" y="208620"/>
                    <a:pt x="651687" y="189842"/>
                    <a:pt x="660269" y="170517"/>
                  </a:cubicBezTo>
                  <a:cubicBezTo>
                    <a:pt x="668809" y="151235"/>
                    <a:pt x="676381" y="133045"/>
                    <a:pt x="682818" y="115821"/>
                  </a:cubicBezTo>
                  <a:cubicBezTo>
                    <a:pt x="689254" y="98681"/>
                    <a:pt x="692494" y="86876"/>
                    <a:pt x="692494" y="80449"/>
                  </a:cubicBezTo>
                  <a:cubicBezTo>
                    <a:pt x="692494" y="71921"/>
                    <a:pt x="687109" y="67594"/>
                    <a:pt x="676381" y="67594"/>
                  </a:cubicBezTo>
                  <a:cubicBezTo>
                    <a:pt x="607641" y="69736"/>
                    <a:pt x="540541" y="75113"/>
                    <a:pt x="475082" y="83683"/>
                  </a:cubicBezTo>
                  <a:cubicBezTo>
                    <a:pt x="409539" y="92295"/>
                    <a:pt x="342482" y="96538"/>
                    <a:pt x="273783" y="96538"/>
                  </a:cubicBezTo>
                  <a:cubicBezTo>
                    <a:pt x="232977" y="96538"/>
                    <a:pt x="212573" y="84776"/>
                    <a:pt x="212573" y="61166"/>
                  </a:cubicBezTo>
                  <a:cubicBezTo>
                    <a:pt x="212573" y="56881"/>
                    <a:pt x="216318" y="45623"/>
                    <a:pt x="223848" y="27390"/>
                  </a:cubicBezTo>
                  <a:cubicBezTo>
                    <a:pt x="231336" y="9200"/>
                    <a:pt x="238362" y="42"/>
                    <a:pt x="244798" y="42"/>
                  </a:cubicBezTo>
                  <a:cubicBezTo>
                    <a:pt x="249089" y="42"/>
                    <a:pt x="252286" y="4369"/>
                    <a:pt x="254474" y="12897"/>
                  </a:cubicBezTo>
                  <a:cubicBezTo>
                    <a:pt x="256577" y="23651"/>
                    <a:pt x="269450" y="31129"/>
                    <a:pt x="293135" y="35414"/>
                  </a:cubicBezTo>
                  <a:cubicBezTo>
                    <a:pt x="312445" y="39741"/>
                    <a:pt x="336045" y="42388"/>
                    <a:pt x="363979" y="43438"/>
                  </a:cubicBezTo>
                  <a:cubicBezTo>
                    <a:pt x="391870" y="44530"/>
                    <a:pt x="418752" y="45034"/>
                    <a:pt x="444498" y="45034"/>
                  </a:cubicBezTo>
                  <a:cubicBezTo>
                    <a:pt x="508906" y="45034"/>
                    <a:pt x="574407" y="42934"/>
                    <a:pt x="640960" y="38607"/>
                  </a:cubicBezTo>
                  <a:cubicBezTo>
                    <a:pt x="707470" y="34322"/>
                    <a:pt x="770279" y="28945"/>
                    <a:pt x="829386" y="22517"/>
                  </a:cubicBezTo>
                  <a:cubicBezTo>
                    <a:pt x="888408" y="16090"/>
                    <a:pt x="940994" y="10754"/>
                    <a:pt x="987227" y="6427"/>
                  </a:cubicBezTo>
                  <a:cubicBezTo>
                    <a:pt x="1033377" y="2142"/>
                    <a:pt x="1069346" y="0"/>
                    <a:pt x="1095134" y="0"/>
                  </a:cubicBezTo>
                  <a:cubicBezTo>
                    <a:pt x="1142335" y="0"/>
                    <a:pt x="1190167" y="4327"/>
                    <a:pt x="1238462" y="12855"/>
                  </a:cubicBezTo>
                  <a:cubicBezTo>
                    <a:pt x="1286757" y="21467"/>
                    <a:pt x="1330761" y="36969"/>
                    <a:pt x="1370516" y="59486"/>
                  </a:cubicBezTo>
                  <a:cubicBezTo>
                    <a:pt x="1410229" y="82003"/>
                    <a:pt x="1442411" y="112040"/>
                    <a:pt x="1467148" y="149555"/>
                  </a:cubicBezTo>
                  <a:cubicBezTo>
                    <a:pt x="1491800" y="187027"/>
                    <a:pt x="1504168" y="233658"/>
                    <a:pt x="1504168" y="289405"/>
                  </a:cubicBezTo>
                  <a:close/>
                </a:path>
              </a:pathLst>
            </a:custGeom>
            <a:solidFill>
              <a:srgbClr val="00B0F0"/>
            </a:solidFill>
            <a:ln w="4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8" name="Forma Livre 7">
              <a:extLst>
                <a:ext uri="{FF2B5EF4-FFF2-40B4-BE49-F238E27FC236}">
                  <a16:creationId xmlns:a16="http://schemas.microsoft.com/office/drawing/2014/main" id="{38926BD3-F530-864D-B624-E65550FFB77C}"/>
                </a:ext>
              </a:extLst>
            </p:cNvPr>
            <p:cNvSpPr/>
            <p:nvPr/>
          </p:nvSpPr>
          <p:spPr>
            <a:xfrm>
              <a:off x="1668029" y="4085975"/>
              <a:ext cx="1185244" cy="868383"/>
            </a:xfrm>
            <a:custGeom>
              <a:avLst/>
              <a:gdLst>
                <a:gd name="connsiteX0" fmla="*/ 1185245 w 1185244"/>
                <a:gd name="connsiteY0" fmla="*/ 356957 h 868383"/>
                <a:gd name="connsiteX1" fmla="*/ 1022607 w 1185244"/>
                <a:gd name="connsiteY1" fmla="*/ 538691 h 868383"/>
                <a:gd name="connsiteX2" fmla="*/ 843857 w 1185244"/>
                <a:gd name="connsiteY2" fmla="*/ 704336 h 868383"/>
                <a:gd name="connsiteX3" fmla="*/ 665107 w 1185244"/>
                <a:gd name="connsiteY3" fmla="*/ 823349 h 868383"/>
                <a:gd name="connsiteX4" fmla="*/ 502469 w 1185244"/>
                <a:gd name="connsiteY4" fmla="*/ 868384 h 868383"/>
                <a:gd name="connsiteX5" fmla="*/ 412274 w 1185244"/>
                <a:gd name="connsiteY5" fmla="*/ 836204 h 868383"/>
                <a:gd name="connsiteX6" fmla="*/ 386528 w 1185244"/>
                <a:gd name="connsiteY6" fmla="*/ 755798 h 868383"/>
                <a:gd name="connsiteX7" fmla="*/ 413915 w 1185244"/>
                <a:gd name="connsiteY7" fmla="*/ 635187 h 868383"/>
                <a:gd name="connsiteX8" fmla="*/ 496033 w 1185244"/>
                <a:gd name="connsiteY8" fmla="*/ 472778 h 868383"/>
                <a:gd name="connsiteX9" fmla="*/ 399401 w 1185244"/>
                <a:gd name="connsiteY9" fmla="*/ 588556 h 868383"/>
                <a:gd name="connsiteX10" fmla="*/ 286657 w 1185244"/>
                <a:gd name="connsiteY10" fmla="*/ 699504 h 868383"/>
                <a:gd name="connsiteX11" fmla="*/ 170715 w 1185244"/>
                <a:gd name="connsiteY11" fmla="*/ 783146 h 868383"/>
                <a:gd name="connsiteX12" fmla="*/ 67646 w 1185244"/>
                <a:gd name="connsiteY12" fmla="*/ 816922 h 868383"/>
                <a:gd name="connsiteX13" fmla="*/ 0 w 1185244"/>
                <a:gd name="connsiteY13" fmla="*/ 749370 h 868383"/>
                <a:gd name="connsiteX14" fmla="*/ 57971 w 1185244"/>
                <a:gd name="connsiteY14" fmla="*/ 562805 h 868383"/>
                <a:gd name="connsiteX15" fmla="*/ 214172 w 1185244"/>
                <a:gd name="connsiteY15" fmla="*/ 345698 h 868383"/>
                <a:gd name="connsiteX16" fmla="*/ 438020 w 1185244"/>
                <a:gd name="connsiteY16" fmla="*/ 165602 h 868383"/>
                <a:gd name="connsiteX17" fmla="*/ 698930 w 1185244"/>
                <a:gd name="connsiteY17" fmla="*/ 90027 h 868383"/>
                <a:gd name="connsiteX18" fmla="*/ 727916 w 1185244"/>
                <a:gd name="connsiteY18" fmla="*/ 44992 h 868383"/>
                <a:gd name="connsiteX19" fmla="*/ 753662 w 1185244"/>
                <a:gd name="connsiteY19" fmla="*/ 25710 h 868383"/>
                <a:gd name="connsiteX20" fmla="*/ 843857 w 1185244"/>
                <a:gd name="connsiteY20" fmla="*/ 0 h 868383"/>
                <a:gd name="connsiteX21" fmla="*/ 850294 w 1185244"/>
                <a:gd name="connsiteY21" fmla="*/ 3235 h 868383"/>
                <a:gd name="connsiteX22" fmla="*/ 819710 w 1185244"/>
                <a:gd name="connsiteY22" fmla="*/ 43438 h 868383"/>
                <a:gd name="connsiteX23" fmla="*/ 789126 w 1185244"/>
                <a:gd name="connsiteY23" fmla="*/ 93304 h 868383"/>
                <a:gd name="connsiteX24" fmla="*/ 837421 w 1185244"/>
                <a:gd name="connsiteY24" fmla="*/ 96538 h 868383"/>
                <a:gd name="connsiteX25" fmla="*/ 885715 w 1185244"/>
                <a:gd name="connsiteY25" fmla="*/ 102966 h 868383"/>
                <a:gd name="connsiteX26" fmla="*/ 901828 w 1185244"/>
                <a:gd name="connsiteY26" fmla="*/ 119056 h 868383"/>
                <a:gd name="connsiteX27" fmla="*/ 892152 w 1185244"/>
                <a:gd name="connsiteY27" fmla="*/ 128718 h 868383"/>
                <a:gd name="connsiteX28" fmla="*/ 834181 w 1185244"/>
                <a:gd name="connsiteY28" fmla="*/ 119056 h 868383"/>
                <a:gd name="connsiteX29" fmla="*/ 776211 w 1185244"/>
                <a:gd name="connsiteY29" fmla="*/ 115821 h 868383"/>
                <a:gd name="connsiteX30" fmla="*/ 558799 w 1185244"/>
                <a:gd name="connsiteY30" fmla="*/ 529113 h 868383"/>
                <a:gd name="connsiteX31" fmla="*/ 489554 w 1185244"/>
                <a:gd name="connsiteY31" fmla="*/ 755881 h 868383"/>
                <a:gd name="connsiteX32" fmla="*/ 504068 w 1185244"/>
                <a:gd name="connsiteY32" fmla="*/ 804109 h 868383"/>
                <a:gd name="connsiteX33" fmla="*/ 563637 w 1185244"/>
                <a:gd name="connsiteY33" fmla="*/ 823391 h 868383"/>
                <a:gd name="connsiteX34" fmla="*/ 686015 w 1185244"/>
                <a:gd name="connsiteY34" fmla="*/ 786423 h 868383"/>
                <a:gd name="connsiteX35" fmla="*/ 837378 w 1185244"/>
                <a:gd name="connsiteY35" fmla="*/ 683499 h 868383"/>
                <a:gd name="connsiteX36" fmla="*/ 1003255 w 1185244"/>
                <a:gd name="connsiteY36" fmla="*/ 530709 h 868383"/>
                <a:gd name="connsiteX37" fmla="*/ 1165893 w 1185244"/>
                <a:gd name="connsiteY37" fmla="*/ 347379 h 868383"/>
                <a:gd name="connsiteX38" fmla="*/ 1178766 w 1185244"/>
                <a:gd name="connsiteY38" fmla="*/ 342548 h 868383"/>
                <a:gd name="connsiteX39" fmla="*/ 1185245 w 1185244"/>
                <a:gd name="connsiteY39" fmla="*/ 356957 h 868383"/>
                <a:gd name="connsiteX40" fmla="*/ 682776 w 1185244"/>
                <a:gd name="connsiteY40" fmla="*/ 112544 h 868383"/>
                <a:gd name="connsiteX41" fmla="*/ 473400 w 1185244"/>
                <a:gd name="connsiteY41" fmla="*/ 189716 h 868383"/>
                <a:gd name="connsiteX42" fmla="*/ 296248 w 1185244"/>
                <a:gd name="connsiteY42" fmla="*/ 371450 h 868383"/>
                <a:gd name="connsiteX43" fmla="*/ 172229 w 1185244"/>
                <a:gd name="connsiteY43" fmla="*/ 578894 h 868383"/>
                <a:gd name="connsiteX44" fmla="*/ 125533 w 1185244"/>
                <a:gd name="connsiteY44" fmla="*/ 730046 h 868383"/>
                <a:gd name="connsiteX45" fmla="*/ 144843 w 1185244"/>
                <a:gd name="connsiteY45" fmla="*/ 755755 h 868383"/>
                <a:gd name="connsiteX46" fmla="*/ 204412 w 1185244"/>
                <a:gd name="connsiteY46" fmla="*/ 730046 h 868383"/>
                <a:gd name="connsiteX47" fmla="*/ 296206 w 1185244"/>
                <a:gd name="connsiteY47" fmla="*/ 660897 h 868383"/>
                <a:gd name="connsiteX48" fmla="*/ 400873 w 1185244"/>
                <a:gd name="connsiteY48" fmla="*/ 559570 h 868383"/>
                <a:gd name="connsiteX49" fmla="*/ 499104 w 1185244"/>
                <a:gd name="connsiteY49" fmla="*/ 434129 h 868383"/>
                <a:gd name="connsiteX50" fmla="*/ 598933 w 1185244"/>
                <a:gd name="connsiteY50" fmla="*/ 270081 h 868383"/>
                <a:gd name="connsiteX51" fmla="*/ 685889 w 1185244"/>
                <a:gd name="connsiteY51" fmla="*/ 115695 h 868383"/>
                <a:gd name="connsiteX52" fmla="*/ 682776 w 1185244"/>
                <a:gd name="connsiteY52" fmla="*/ 112544 h 86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85244" h="868383">
                  <a:moveTo>
                    <a:pt x="1185245" y="356957"/>
                  </a:moveTo>
                  <a:cubicBezTo>
                    <a:pt x="1135814" y="417031"/>
                    <a:pt x="1081630" y="477567"/>
                    <a:pt x="1022607" y="538691"/>
                  </a:cubicBezTo>
                  <a:cubicBezTo>
                    <a:pt x="963543" y="599815"/>
                    <a:pt x="903931" y="655016"/>
                    <a:pt x="843857" y="704336"/>
                  </a:cubicBezTo>
                  <a:cubicBezTo>
                    <a:pt x="783699" y="753697"/>
                    <a:pt x="724129" y="793354"/>
                    <a:pt x="665107" y="823349"/>
                  </a:cubicBezTo>
                  <a:cubicBezTo>
                    <a:pt x="606042" y="853344"/>
                    <a:pt x="551816" y="868384"/>
                    <a:pt x="502469" y="868384"/>
                  </a:cubicBezTo>
                  <a:cubicBezTo>
                    <a:pt x="459475" y="868384"/>
                    <a:pt x="429438" y="857629"/>
                    <a:pt x="412274" y="836204"/>
                  </a:cubicBezTo>
                  <a:cubicBezTo>
                    <a:pt x="395068" y="814737"/>
                    <a:pt x="386528" y="787977"/>
                    <a:pt x="386528" y="755798"/>
                  </a:cubicBezTo>
                  <a:cubicBezTo>
                    <a:pt x="386528" y="725803"/>
                    <a:pt x="395657" y="685599"/>
                    <a:pt x="413915" y="635187"/>
                  </a:cubicBezTo>
                  <a:cubicBezTo>
                    <a:pt x="432130" y="584818"/>
                    <a:pt x="459517" y="530667"/>
                    <a:pt x="496033" y="472778"/>
                  </a:cubicBezTo>
                  <a:cubicBezTo>
                    <a:pt x="468099" y="509284"/>
                    <a:pt x="435874" y="547849"/>
                    <a:pt x="399401" y="588556"/>
                  </a:cubicBezTo>
                  <a:cubicBezTo>
                    <a:pt x="362843" y="629306"/>
                    <a:pt x="325318" y="666317"/>
                    <a:pt x="286657" y="699504"/>
                  </a:cubicBezTo>
                  <a:cubicBezTo>
                    <a:pt x="247995" y="732776"/>
                    <a:pt x="209376" y="760629"/>
                    <a:pt x="170715" y="783146"/>
                  </a:cubicBezTo>
                  <a:cubicBezTo>
                    <a:pt x="132054" y="805663"/>
                    <a:pt x="97684" y="816922"/>
                    <a:pt x="67646" y="816922"/>
                  </a:cubicBezTo>
                  <a:cubicBezTo>
                    <a:pt x="22549" y="816922"/>
                    <a:pt x="0" y="794404"/>
                    <a:pt x="0" y="749370"/>
                  </a:cubicBezTo>
                  <a:cubicBezTo>
                    <a:pt x="0" y="700051"/>
                    <a:pt x="19310" y="637918"/>
                    <a:pt x="57971" y="562805"/>
                  </a:cubicBezTo>
                  <a:cubicBezTo>
                    <a:pt x="96632" y="487775"/>
                    <a:pt x="148671" y="415392"/>
                    <a:pt x="214172" y="345698"/>
                  </a:cubicBezTo>
                  <a:cubicBezTo>
                    <a:pt x="279631" y="276046"/>
                    <a:pt x="354261" y="215972"/>
                    <a:pt x="438020" y="165602"/>
                  </a:cubicBezTo>
                  <a:cubicBezTo>
                    <a:pt x="521779" y="115233"/>
                    <a:pt x="608735" y="90027"/>
                    <a:pt x="698930" y="90027"/>
                  </a:cubicBezTo>
                  <a:cubicBezTo>
                    <a:pt x="709658" y="68602"/>
                    <a:pt x="719291" y="53604"/>
                    <a:pt x="727916" y="44992"/>
                  </a:cubicBezTo>
                  <a:cubicBezTo>
                    <a:pt x="736456" y="36464"/>
                    <a:pt x="745080" y="30037"/>
                    <a:pt x="753662" y="25710"/>
                  </a:cubicBezTo>
                  <a:lnTo>
                    <a:pt x="843857" y="0"/>
                  </a:lnTo>
                  <a:lnTo>
                    <a:pt x="850294" y="3235"/>
                  </a:lnTo>
                  <a:cubicBezTo>
                    <a:pt x="839524" y="13989"/>
                    <a:pt x="829343" y="27348"/>
                    <a:pt x="819710" y="43438"/>
                  </a:cubicBezTo>
                  <a:cubicBezTo>
                    <a:pt x="810076" y="59528"/>
                    <a:pt x="799811" y="76164"/>
                    <a:pt x="789126" y="93304"/>
                  </a:cubicBezTo>
                  <a:cubicBezTo>
                    <a:pt x="799853" y="93304"/>
                    <a:pt x="815966" y="94396"/>
                    <a:pt x="837421" y="96538"/>
                  </a:cubicBezTo>
                  <a:cubicBezTo>
                    <a:pt x="858876" y="98681"/>
                    <a:pt x="874946" y="100865"/>
                    <a:pt x="885715" y="102966"/>
                  </a:cubicBezTo>
                  <a:cubicBezTo>
                    <a:pt x="896443" y="107293"/>
                    <a:pt x="901828" y="112628"/>
                    <a:pt x="901828" y="119056"/>
                  </a:cubicBezTo>
                  <a:cubicBezTo>
                    <a:pt x="901828" y="125483"/>
                    <a:pt x="898588" y="128718"/>
                    <a:pt x="892152" y="128718"/>
                  </a:cubicBezTo>
                  <a:cubicBezTo>
                    <a:pt x="879279" y="124433"/>
                    <a:pt x="859927" y="121240"/>
                    <a:pt x="834181" y="119056"/>
                  </a:cubicBezTo>
                  <a:cubicBezTo>
                    <a:pt x="808435" y="116955"/>
                    <a:pt x="789084" y="115821"/>
                    <a:pt x="776211" y="115821"/>
                  </a:cubicBezTo>
                  <a:cubicBezTo>
                    <a:pt x="677433" y="289489"/>
                    <a:pt x="604949" y="427323"/>
                    <a:pt x="558799" y="529113"/>
                  </a:cubicBezTo>
                  <a:cubicBezTo>
                    <a:pt x="512608" y="630986"/>
                    <a:pt x="489554" y="706562"/>
                    <a:pt x="489554" y="755881"/>
                  </a:cubicBezTo>
                  <a:cubicBezTo>
                    <a:pt x="489554" y="775164"/>
                    <a:pt x="494392" y="791254"/>
                    <a:pt x="504068" y="804109"/>
                  </a:cubicBezTo>
                  <a:cubicBezTo>
                    <a:pt x="513744" y="816964"/>
                    <a:pt x="533558" y="823391"/>
                    <a:pt x="563637" y="823391"/>
                  </a:cubicBezTo>
                  <a:cubicBezTo>
                    <a:pt x="597965" y="823391"/>
                    <a:pt x="638772" y="811040"/>
                    <a:pt x="686015" y="786423"/>
                  </a:cubicBezTo>
                  <a:cubicBezTo>
                    <a:pt x="733216" y="761805"/>
                    <a:pt x="783699" y="727483"/>
                    <a:pt x="837378" y="683499"/>
                  </a:cubicBezTo>
                  <a:cubicBezTo>
                    <a:pt x="891016" y="639556"/>
                    <a:pt x="946337" y="588641"/>
                    <a:pt x="1003255" y="530709"/>
                  </a:cubicBezTo>
                  <a:cubicBezTo>
                    <a:pt x="1060133" y="472820"/>
                    <a:pt x="1114359" y="411696"/>
                    <a:pt x="1165893" y="347379"/>
                  </a:cubicBezTo>
                  <a:cubicBezTo>
                    <a:pt x="1170184" y="340951"/>
                    <a:pt x="1174433" y="339355"/>
                    <a:pt x="1178766" y="342548"/>
                  </a:cubicBezTo>
                  <a:cubicBezTo>
                    <a:pt x="1183099" y="345698"/>
                    <a:pt x="1185245" y="350529"/>
                    <a:pt x="1185245" y="356957"/>
                  </a:cubicBezTo>
                  <a:close/>
                  <a:moveTo>
                    <a:pt x="682776" y="112544"/>
                  </a:moveTo>
                  <a:cubicBezTo>
                    <a:pt x="609745" y="112544"/>
                    <a:pt x="539952" y="138254"/>
                    <a:pt x="473400" y="189716"/>
                  </a:cubicBezTo>
                  <a:cubicBezTo>
                    <a:pt x="406805" y="241178"/>
                    <a:pt x="347782" y="301798"/>
                    <a:pt x="296248" y="371450"/>
                  </a:cubicBezTo>
                  <a:cubicBezTo>
                    <a:pt x="244714" y="441144"/>
                    <a:pt x="203360" y="510292"/>
                    <a:pt x="172229" y="578894"/>
                  </a:cubicBezTo>
                  <a:cubicBezTo>
                    <a:pt x="141099" y="647538"/>
                    <a:pt x="125533" y="697908"/>
                    <a:pt x="125533" y="730046"/>
                  </a:cubicBezTo>
                  <a:cubicBezTo>
                    <a:pt x="125533" y="747227"/>
                    <a:pt x="131970" y="755755"/>
                    <a:pt x="144843" y="755755"/>
                  </a:cubicBezTo>
                  <a:cubicBezTo>
                    <a:pt x="157716" y="755755"/>
                    <a:pt x="177572" y="747227"/>
                    <a:pt x="204412" y="730046"/>
                  </a:cubicBezTo>
                  <a:cubicBezTo>
                    <a:pt x="231252" y="712905"/>
                    <a:pt x="261836" y="689842"/>
                    <a:pt x="296206" y="660897"/>
                  </a:cubicBezTo>
                  <a:cubicBezTo>
                    <a:pt x="330534" y="631953"/>
                    <a:pt x="365451" y="598177"/>
                    <a:pt x="400873" y="559570"/>
                  </a:cubicBezTo>
                  <a:cubicBezTo>
                    <a:pt x="436295" y="520963"/>
                    <a:pt x="469024" y="479163"/>
                    <a:pt x="499104" y="434129"/>
                  </a:cubicBezTo>
                  <a:cubicBezTo>
                    <a:pt x="533432" y="382667"/>
                    <a:pt x="566750" y="327970"/>
                    <a:pt x="598933" y="270081"/>
                  </a:cubicBezTo>
                  <a:cubicBezTo>
                    <a:pt x="631158" y="212191"/>
                    <a:pt x="660143" y="160729"/>
                    <a:pt x="685889" y="115695"/>
                  </a:cubicBezTo>
                  <a:lnTo>
                    <a:pt x="682776" y="112544"/>
                  </a:lnTo>
                  <a:close/>
                </a:path>
              </a:pathLst>
            </a:custGeom>
            <a:solidFill>
              <a:srgbClr val="00B0F0"/>
            </a:solidFill>
            <a:ln w="4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 8">
              <a:extLst>
                <a:ext uri="{FF2B5EF4-FFF2-40B4-BE49-F238E27FC236}">
                  <a16:creationId xmlns:a16="http://schemas.microsoft.com/office/drawing/2014/main" id="{E7400452-9DDE-A64D-A243-D03F0B5F0E4E}"/>
                </a:ext>
              </a:extLst>
            </p:cNvPr>
            <p:cNvSpPr/>
            <p:nvPr/>
          </p:nvSpPr>
          <p:spPr>
            <a:xfrm>
              <a:off x="2486056" y="4188856"/>
              <a:ext cx="676423" cy="723702"/>
            </a:xfrm>
            <a:custGeom>
              <a:avLst/>
              <a:gdLst>
                <a:gd name="connsiteX0" fmla="*/ 641002 w 676423"/>
                <a:gd name="connsiteY0" fmla="*/ 106117 h 723702"/>
                <a:gd name="connsiteX1" fmla="*/ 624889 w 676423"/>
                <a:gd name="connsiteY1" fmla="*/ 109351 h 723702"/>
                <a:gd name="connsiteX2" fmla="*/ 544370 w 676423"/>
                <a:gd name="connsiteY2" fmla="*/ 67552 h 723702"/>
                <a:gd name="connsiteX3" fmla="*/ 454174 w 676423"/>
                <a:gd name="connsiteY3" fmla="*/ 93262 h 723702"/>
                <a:gd name="connsiteX4" fmla="*/ 409076 w 676423"/>
                <a:gd name="connsiteY4" fmla="*/ 170476 h 723702"/>
                <a:gd name="connsiteX5" fmla="*/ 425189 w 676423"/>
                <a:gd name="connsiteY5" fmla="*/ 221938 h 723702"/>
                <a:gd name="connsiteX6" fmla="*/ 470286 w 676423"/>
                <a:gd name="connsiteY6" fmla="*/ 289489 h 723702"/>
                <a:gd name="connsiteX7" fmla="*/ 518581 w 676423"/>
                <a:gd name="connsiteY7" fmla="*/ 366661 h 723702"/>
                <a:gd name="connsiteX8" fmla="*/ 541130 w 676423"/>
                <a:gd name="connsiteY8" fmla="*/ 447068 h 723702"/>
                <a:gd name="connsiteX9" fmla="*/ 502469 w 676423"/>
                <a:gd name="connsiteY9" fmla="*/ 583768 h 723702"/>
                <a:gd name="connsiteX10" fmla="*/ 410675 w 676423"/>
                <a:gd name="connsiteY10" fmla="*/ 669005 h 723702"/>
                <a:gd name="connsiteX11" fmla="*/ 302769 w 676423"/>
                <a:gd name="connsiteY11" fmla="*/ 712443 h 723702"/>
                <a:gd name="connsiteX12" fmla="*/ 215813 w 676423"/>
                <a:gd name="connsiteY12" fmla="*/ 723702 h 723702"/>
                <a:gd name="connsiteX13" fmla="*/ 0 w 676423"/>
                <a:gd name="connsiteY13" fmla="*/ 591833 h 723702"/>
                <a:gd name="connsiteX14" fmla="*/ 37020 w 676423"/>
                <a:gd name="connsiteY14" fmla="*/ 567720 h 723702"/>
                <a:gd name="connsiteX15" fmla="*/ 67605 w 676423"/>
                <a:gd name="connsiteY15" fmla="*/ 540371 h 723702"/>
                <a:gd name="connsiteX16" fmla="*/ 77280 w 676423"/>
                <a:gd name="connsiteY16" fmla="*/ 553226 h 723702"/>
                <a:gd name="connsiteX17" fmla="*/ 138490 w 676423"/>
                <a:gd name="connsiteY17" fmla="*/ 652916 h 723702"/>
                <a:gd name="connsiteX18" fmla="*/ 244798 w 676423"/>
                <a:gd name="connsiteY18" fmla="*/ 694715 h 723702"/>
                <a:gd name="connsiteX19" fmla="*/ 306008 w 676423"/>
                <a:gd name="connsiteY19" fmla="*/ 689884 h 723702"/>
                <a:gd name="connsiteX20" fmla="*/ 372056 w 676423"/>
                <a:gd name="connsiteY20" fmla="*/ 667367 h 723702"/>
                <a:gd name="connsiteX21" fmla="*/ 425189 w 676423"/>
                <a:gd name="connsiteY21" fmla="*/ 617501 h 723702"/>
                <a:gd name="connsiteX22" fmla="*/ 447738 w 676423"/>
                <a:gd name="connsiteY22" fmla="*/ 530667 h 723702"/>
                <a:gd name="connsiteX23" fmla="*/ 431625 w 676423"/>
                <a:gd name="connsiteY23" fmla="*/ 453453 h 723702"/>
                <a:gd name="connsiteX24" fmla="*/ 396203 w 676423"/>
                <a:gd name="connsiteY24" fmla="*/ 389136 h 723702"/>
                <a:gd name="connsiteX25" fmla="*/ 357542 w 676423"/>
                <a:gd name="connsiteY25" fmla="*/ 324819 h 723702"/>
                <a:gd name="connsiteX26" fmla="*/ 338233 w 676423"/>
                <a:gd name="connsiteY26" fmla="*/ 254075 h 723702"/>
                <a:gd name="connsiteX27" fmla="*/ 365619 w 676423"/>
                <a:gd name="connsiteY27" fmla="*/ 170434 h 723702"/>
                <a:gd name="connsiteX28" fmla="*/ 434865 w 676423"/>
                <a:gd name="connsiteY28" fmla="*/ 88431 h 723702"/>
                <a:gd name="connsiteX29" fmla="*/ 526659 w 676423"/>
                <a:gd name="connsiteY29" fmla="*/ 25710 h 723702"/>
                <a:gd name="connsiteX30" fmla="*/ 624889 w 676423"/>
                <a:gd name="connsiteY30" fmla="*/ 0 h 723702"/>
                <a:gd name="connsiteX31" fmla="*/ 676423 w 676423"/>
                <a:gd name="connsiteY31" fmla="*/ 32179 h 723702"/>
                <a:gd name="connsiteX32" fmla="*/ 657114 w 676423"/>
                <a:gd name="connsiteY32" fmla="*/ 69148 h 723702"/>
                <a:gd name="connsiteX33" fmla="*/ 641002 w 676423"/>
                <a:gd name="connsiteY33" fmla="*/ 106117 h 72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76423" h="723702">
                  <a:moveTo>
                    <a:pt x="641002" y="106117"/>
                  </a:moveTo>
                  <a:cubicBezTo>
                    <a:pt x="634565" y="116871"/>
                    <a:pt x="629180" y="117921"/>
                    <a:pt x="624889" y="109351"/>
                  </a:cubicBezTo>
                  <a:cubicBezTo>
                    <a:pt x="612016" y="81499"/>
                    <a:pt x="585134" y="67552"/>
                    <a:pt x="544370" y="67552"/>
                  </a:cubicBezTo>
                  <a:cubicBezTo>
                    <a:pt x="514290" y="67552"/>
                    <a:pt x="484211" y="76164"/>
                    <a:pt x="454174" y="93262"/>
                  </a:cubicBezTo>
                  <a:cubicBezTo>
                    <a:pt x="424095" y="110444"/>
                    <a:pt x="409076" y="136196"/>
                    <a:pt x="409076" y="170476"/>
                  </a:cubicBezTo>
                  <a:cubicBezTo>
                    <a:pt x="409076" y="187658"/>
                    <a:pt x="414419" y="204798"/>
                    <a:pt x="425189" y="221938"/>
                  </a:cubicBezTo>
                  <a:cubicBezTo>
                    <a:pt x="435916" y="239120"/>
                    <a:pt x="450935" y="261637"/>
                    <a:pt x="470286" y="289489"/>
                  </a:cubicBezTo>
                  <a:cubicBezTo>
                    <a:pt x="487451" y="315199"/>
                    <a:pt x="503563" y="340951"/>
                    <a:pt x="518581" y="366661"/>
                  </a:cubicBezTo>
                  <a:cubicBezTo>
                    <a:pt x="533558" y="392371"/>
                    <a:pt x="541130" y="419215"/>
                    <a:pt x="541130" y="447068"/>
                  </a:cubicBezTo>
                  <a:cubicBezTo>
                    <a:pt x="541130" y="502857"/>
                    <a:pt x="528257" y="548395"/>
                    <a:pt x="502469" y="583768"/>
                  </a:cubicBezTo>
                  <a:cubicBezTo>
                    <a:pt x="476723" y="619140"/>
                    <a:pt x="446097" y="647580"/>
                    <a:pt x="410675" y="669005"/>
                  </a:cubicBezTo>
                  <a:cubicBezTo>
                    <a:pt x="375253" y="690472"/>
                    <a:pt x="339242" y="704882"/>
                    <a:pt x="302769" y="712443"/>
                  </a:cubicBezTo>
                  <a:cubicBezTo>
                    <a:pt x="266211" y="719921"/>
                    <a:pt x="237226" y="723702"/>
                    <a:pt x="215813" y="723702"/>
                  </a:cubicBezTo>
                  <a:cubicBezTo>
                    <a:pt x="84810" y="723702"/>
                    <a:pt x="12915" y="679760"/>
                    <a:pt x="0" y="591833"/>
                  </a:cubicBezTo>
                  <a:cubicBezTo>
                    <a:pt x="10770" y="585406"/>
                    <a:pt x="23054" y="577340"/>
                    <a:pt x="37020" y="567720"/>
                  </a:cubicBezTo>
                  <a:cubicBezTo>
                    <a:pt x="50945" y="558058"/>
                    <a:pt x="61168" y="548983"/>
                    <a:pt x="67605" y="540371"/>
                  </a:cubicBezTo>
                  <a:cubicBezTo>
                    <a:pt x="71895" y="540371"/>
                    <a:pt x="75093" y="544699"/>
                    <a:pt x="77280" y="553226"/>
                  </a:cubicBezTo>
                  <a:cubicBezTo>
                    <a:pt x="88008" y="591833"/>
                    <a:pt x="108369" y="625105"/>
                    <a:pt x="138490" y="652916"/>
                  </a:cubicBezTo>
                  <a:cubicBezTo>
                    <a:pt x="168527" y="680810"/>
                    <a:pt x="203949" y="694715"/>
                    <a:pt x="244798" y="694715"/>
                  </a:cubicBezTo>
                  <a:cubicBezTo>
                    <a:pt x="261962" y="694715"/>
                    <a:pt x="282323" y="693119"/>
                    <a:pt x="306008" y="689884"/>
                  </a:cubicBezTo>
                  <a:cubicBezTo>
                    <a:pt x="329609" y="686649"/>
                    <a:pt x="351611" y="679172"/>
                    <a:pt x="372056" y="667367"/>
                  </a:cubicBezTo>
                  <a:cubicBezTo>
                    <a:pt x="392417" y="655604"/>
                    <a:pt x="410170" y="638968"/>
                    <a:pt x="425189" y="617501"/>
                  </a:cubicBezTo>
                  <a:cubicBezTo>
                    <a:pt x="440165" y="596076"/>
                    <a:pt x="447738" y="567132"/>
                    <a:pt x="447738" y="530667"/>
                  </a:cubicBezTo>
                  <a:cubicBezTo>
                    <a:pt x="447738" y="502815"/>
                    <a:pt x="442353" y="477105"/>
                    <a:pt x="431625" y="453453"/>
                  </a:cubicBezTo>
                  <a:cubicBezTo>
                    <a:pt x="420856" y="429886"/>
                    <a:pt x="409076" y="408419"/>
                    <a:pt x="396203" y="389136"/>
                  </a:cubicBezTo>
                  <a:cubicBezTo>
                    <a:pt x="383330" y="367711"/>
                    <a:pt x="370457" y="346286"/>
                    <a:pt x="357542" y="324819"/>
                  </a:cubicBezTo>
                  <a:cubicBezTo>
                    <a:pt x="344669" y="303394"/>
                    <a:pt x="338233" y="279785"/>
                    <a:pt x="338233" y="254075"/>
                  </a:cubicBezTo>
                  <a:cubicBezTo>
                    <a:pt x="338233" y="228365"/>
                    <a:pt x="347362" y="200513"/>
                    <a:pt x="365619" y="170434"/>
                  </a:cubicBezTo>
                  <a:cubicBezTo>
                    <a:pt x="383835" y="140439"/>
                    <a:pt x="406931" y="113090"/>
                    <a:pt x="434865" y="88431"/>
                  </a:cubicBezTo>
                  <a:cubicBezTo>
                    <a:pt x="462756" y="63813"/>
                    <a:pt x="493340" y="42892"/>
                    <a:pt x="526659" y="25710"/>
                  </a:cubicBezTo>
                  <a:cubicBezTo>
                    <a:pt x="559935" y="8570"/>
                    <a:pt x="592707" y="0"/>
                    <a:pt x="624889" y="0"/>
                  </a:cubicBezTo>
                  <a:cubicBezTo>
                    <a:pt x="659217" y="0"/>
                    <a:pt x="676423" y="10755"/>
                    <a:pt x="676423" y="32179"/>
                  </a:cubicBezTo>
                  <a:cubicBezTo>
                    <a:pt x="669987" y="42934"/>
                    <a:pt x="663550" y="55243"/>
                    <a:pt x="657114" y="69148"/>
                  </a:cubicBezTo>
                  <a:cubicBezTo>
                    <a:pt x="650635" y="83137"/>
                    <a:pt x="645251" y="95446"/>
                    <a:pt x="641002" y="106117"/>
                  </a:cubicBezTo>
                  <a:close/>
                </a:path>
              </a:pathLst>
            </a:custGeom>
            <a:solidFill>
              <a:srgbClr val="00B0F0"/>
            </a:solidFill>
            <a:ln w="4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27AF8FB3-129F-AA4B-9046-62979DA13419}"/>
                </a:ext>
              </a:extLst>
            </p:cNvPr>
            <p:cNvSpPr/>
            <p:nvPr/>
          </p:nvSpPr>
          <p:spPr>
            <a:xfrm>
              <a:off x="3249477" y="3687092"/>
              <a:ext cx="766576" cy="1212527"/>
            </a:xfrm>
            <a:custGeom>
              <a:avLst/>
              <a:gdLst>
                <a:gd name="connsiteX0" fmla="*/ 740747 w 766576"/>
                <a:gd name="connsiteY0" fmla="*/ 22517 h 1212527"/>
                <a:gd name="connsiteX1" fmla="*/ 682776 w 766576"/>
                <a:gd name="connsiteY1" fmla="*/ 46631 h 1212527"/>
                <a:gd name="connsiteX2" fmla="*/ 634481 w 766576"/>
                <a:gd name="connsiteY2" fmla="*/ 90069 h 1212527"/>
                <a:gd name="connsiteX3" fmla="*/ 491153 w 766576"/>
                <a:gd name="connsiteY3" fmla="*/ 305579 h 1212527"/>
                <a:gd name="connsiteX4" fmla="*/ 357500 w 766576"/>
                <a:gd name="connsiteY4" fmla="*/ 530709 h 1212527"/>
                <a:gd name="connsiteX5" fmla="*/ 756901 w 766576"/>
                <a:gd name="connsiteY5" fmla="*/ 530709 h 1212527"/>
                <a:gd name="connsiteX6" fmla="*/ 766577 w 766576"/>
                <a:gd name="connsiteY6" fmla="*/ 543564 h 1212527"/>
                <a:gd name="connsiteX7" fmla="*/ 760140 w 766576"/>
                <a:gd name="connsiteY7" fmla="*/ 553226 h 1212527"/>
                <a:gd name="connsiteX8" fmla="*/ 682860 w 766576"/>
                <a:gd name="connsiteY8" fmla="*/ 554823 h 1212527"/>
                <a:gd name="connsiteX9" fmla="*/ 570116 w 766576"/>
                <a:gd name="connsiteY9" fmla="*/ 559654 h 1212527"/>
                <a:gd name="connsiteX10" fmla="*/ 444499 w 766576"/>
                <a:gd name="connsiteY10" fmla="*/ 566081 h 1212527"/>
                <a:gd name="connsiteX11" fmla="*/ 331754 w 766576"/>
                <a:gd name="connsiteY11" fmla="*/ 572509 h 1212527"/>
                <a:gd name="connsiteX12" fmla="*/ 193264 w 766576"/>
                <a:gd name="connsiteY12" fmla="*/ 845908 h 1212527"/>
                <a:gd name="connsiteX13" fmla="*/ 144969 w 766576"/>
                <a:gd name="connsiteY13" fmla="*/ 1042094 h 1212527"/>
                <a:gd name="connsiteX14" fmla="*/ 251277 w 766576"/>
                <a:gd name="connsiteY14" fmla="*/ 1157873 h 1212527"/>
                <a:gd name="connsiteX15" fmla="*/ 368817 w 766576"/>
                <a:gd name="connsiteY15" fmla="*/ 1130524 h 1212527"/>
                <a:gd name="connsiteX16" fmla="*/ 508906 w 766576"/>
                <a:gd name="connsiteY16" fmla="*/ 1058141 h 1212527"/>
                <a:gd name="connsiteX17" fmla="*/ 528215 w 766576"/>
                <a:gd name="connsiteY17" fmla="*/ 1059738 h 1212527"/>
                <a:gd name="connsiteX18" fmla="*/ 521779 w 766576"/>
                <a:gd name="connsiteY18" fmla="*/ 1077424 h 1212527"/>
                <a:gd name="connsiteX19" fmla="*/ 318881 w 766576"/>
                <a:gd name="connsiteY19" fmla="*/ 1180348 h 1212527"/>
                <a:gd name="connsiteX20" fmla="*/ 128857 w 766576"/>
                <a:gd name="connsiteY20" fmla="*/ 1212527 h 1212527"/>
                <a:gd name="connsiteX21" fmla="*/ 38661 w 766576"/>
                <a:gd name="connsiteY21" fmla="*/ 1181986 h 1212527"/>
                <a:gd name="connsiteX22" fmla="*/ 0 w 766576"/>
                <a:gd name="connsiteY22" fmla="*/ 1077466 h 1212527"/>
                <a:gd name="connsiteX23" fmla="*/ 57971 w 766576"/>
                <a:gd name="connsiteY23" fmla="*/ 887708 h 1212527"/>
                <a:gd name="connsiteX24" fmla="*/ 228686 w 766576"/>
                <a:gd name="connsiteY24" fmla="*/ 578936 h 1212527"/>
                <a:gd name="connsiteX25" fmla="*/ 133653 w 766576"/>
                <a:gd name="connsiteY25" fmla="*/ 586960 h 1212527"/>
                <a:gd name="connsiteX26" fmla="*/ 67605 w 766576"/>
                <a:gd name="connsiteY26" fmla="*/ 591791 h 1212527"/>
                <a:gd name="connsiteX27" fmla="*/ 51492 w 766576"/>
                <a:gd name="connsiteY27" fmla="*/ 578936 h 1212527"/>
                <a:gd name="connsiteX28" fmla="*/ 93351 w 766576"/>
                <a:gd name="connsiteY28" fmla="*/ 533902 h 1212527"/>
                <a:gd name="connsiteX29" fmla="*/ 257629 w 766576"/>
                <a:gd name="connsiteY29" fmla="*/ 530667 h 1212527"/>
                <a:gd name="connsiteX30" fmla="*/ 322036 w 766576"/>
                <a:gd name="connsiteY30" fmla="*/ 422912 h 1212527"/>
                <a:gd name="connsiteX31" fmla="*/ 392880 w 766576"/>
                <a:gd name="connsiteY31" fmla="*/ 303899 h 1212527"/>
                <a:gd name="connsiteX32" fmla="*/ 465365 w 766576"/>
                <a:gd name="connsiteY32" fmla="*/ 188120 h 1212527"/>
                <a:gd name="connsiteX33" fmla="*/ 531370 w 766576"/>
                <a:gd name="connsiteY33" fmla="*/ 83599 h 1212527"/>
                <a:gd name="connsiteX34" fmla="*/ 629601 w 766576"/>
                <a:gd name="connsiteY34" fmla="*/ 41800 h 1212527"/>
                <a:gd name="connsiteX35" fmla="*/ 740705 w 766576"/>
                <a:gd name="connsiteY35" fmla="*/ 0 h 1212527"/>
                <a:gd name="connsiteX36" fmla="*/ 750380 w 766576"/>
                <a:gd name="connsiteY36" fmla="*/ 8024 h 1212527"/>
                <a:gd name="connsiteX37" fmla="*/ 740747 w 766576"/>
                <a:gd name="connsiteY37" fmla="*/ 22517 h 1212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66576" h="1212527">
                  <a:moveTo>
                    <a:pt x="740747" y="22517"/>
                  </a:moveTo>
                  <a:cubicBezTo>
                    <a:pt x="723540" y="26844"/>
                    <a:pt x="704231" y="34868"/>
                    <a:pt x="682776" y="46631"/>
                  </a:cubicBezTo>
                  <a:cubicBezTo>
                    <a:pt x="661279" y="58435"/>
                    <a:pt x="645167" y="72929"/>
                    <a:pt x="634481" y="90069"/>
                  </a:cubicBezTo>
                  <a:cubicBezTo>
                    <a:pt x="585050" y="158713"/>
                    <a:pt x="537302" y="230549"/>
                    <a:pt x="491153" y="305579"/>
                  </a:cubicBezTo>
                  <a:cubicBezTo>
                    <a:pt x="444961" y="380650"/>
                    <a:pt x="400410" y="455680"/>
                    <a:pt x="357500" y="530709"/>
                  </a:cubicBezTo>
                  <a:lnTo>
                    <a:pt x="756901" y="530709"/>
                  </a:lnTo>
                  <a:cubicBezTo>
                    <a:pt x="763338" y="535036"/>
                    <a:pt x="766577" y="539321"/>
                    <a:pt x="766577" y="543564"/>
                  </a:cubicBezTo>
                  <a:cubicBezTo>
                    <a:pt x="766577" y="547891"/>
                    <a:pt x="764431" y="551084"/>
                    <a:pt x="760140" y="553226"/>
                  </a:cubicBezTo>
                  <a:cubicBezTo>
                    <a:pt x="742934" y="553226"/>
                    <a:pt x="717146" y="553772"/>
                    <a:pt x="682860" y="554823"/>
                  </a:cubicBezTo>
                  <a:cubicBezTo>
                    <a:pt x="648490" y="555915"/>
                    <a:pt x="610880" y="557553"/>
                    <a:pt x="570116" y="559654"/>
                  </a:cubicBezTo>
                  <a:cubicBezTo>
                    <a:pt x="529309" y="561796"/>
                    <a:pt x="487451" y="563981"/>
                    <a:pt x="444499" y="566081"/>
                  </a:cubicBezTo>
                  <a:cubicBezTo>
                    <a:pt x="401504" y="568224"/>
                    <a:pt x="363979" y="570408"/>
                    <a:pt x="331754" y="572509"/>
                  </a:cubicBezTo>
                  <a:cubicBezTo>
                    <a:pt x="271596" y="679760"/>
                    <a:pt x="225447" y="770879"/>
                    <a:pt x="193264" y="845908"/>
                  </a:cubicBezTo>
                  <a:cubicBezTo>
                    <a:pt x="161039" y="920980"/>
                    <a:pt x="144969" y="986389"/>
                    <a:pt x="144969" y="1042094"/>
                  </a:cubicBezTo>
                  <a:cubicBezTo>
                    <a:pt x="144969" y="1119266"/>
                    <a:pt x="180391" y="1157873"/>
                    <a:pt x="251277" y="1157873"/>
                  </a:cubicBezTo>
                  <a:cubicBezTo>
                    <a:pt x="285605" y="1157873"/>
                    <a:pt x="324813" y="1148757"/>
                    <a:pt x="368817" y="1130524"/>
                  </a:cubicBezTo>
                  <a:cubicBezTo>
                    <a:pt x="412821" y="1112334"/>
                    <a:pt x="459517" y="1088221"/>
                    <a:pt x="508906" y="1058141"/>
                  </a:cubicBezTo>
                  <a:cubicBezTo>
                    <a:pt x="515342" y="1051714"/>
                    <a:pt x="521779" y="1052260"/>
                    <a:pt x="528215" y="1059738"/>
                  </a:cubicBezTo>
                  <a:cubicBezTo>
                    <a:pt x="534652" y="1067258"/>
                    <a:pt x="532506" y="1073139"/>
                    <a:pt x="521779" y="1077424"/>
                  </a:cubicBezTo>
                  <a:cubicBezTo>
                    <a:pt x="448748" y="1124601"/>
                    <a:pt x="381101" y="1158923"/>
                    <a:pt x="318881" y="1180348"/>
                  </a:cubicBezTo>
                  <a:cubicBezTo>
                    <a:pt x="256577" y="1201773"/>
                    <a:pt x="193264" y="1212527"/>
                    <a:pt x="128857" y="1212527"/>
                  </a:cubicBezTo>
                  <a:cubicBezTo>
                    <a:pt x="94487" y="1212527"/>
                    <a:pt x="64449" y="1202319"/>
                    <a:pt x="38661" y="1181986"/>
                  </a:cubicBezTo>
                  <a:cubicBezTo>
                    <a:pt x="12915" y="1161654"/>
                    <a:pt x="0" y="1126828"/>
                    <a:pt x="0" y="1077466"/>
                  </a:cubicBezTo>
                  <a:cubicBezTo>
                    <a:pt x="0" y="1034616"/>
                    <a:pt x="19310" y="971349"/>
                    <a:pt x="57971" y="887708"/>
                  </a:cubicBezTo>
                  <a:cubicBezTo>
                    <a:pt x="96632" y="804067"/>
                    <a:pt x="153509" y="701143"/>
                    <a:pt x="228686" y="578936"/>
                  </a:cubicBezTo>
                  <a:cubicBezTo>
                    <a:pt x="202940" y="581079"/>
                    <a:pt x="171220" y="583767"/>
                    <a:pt x="133653" y="586960"/>
                  </a:cubicBezTo>
                  <a:cubicBezTo>
                    <a:pt x="96043" y="590195"/>
                    <a:pt x="74083" y="591791"/>
                    <a:pt x="67605" y="591791"/>
                  </a:cubicBezTo>
                  <a:cubicBezTo>
                    <a:pt x="56835" y="591791"/>
                    <a:pt x="51492" y="587506"/>
                    <a:pt x="51492" y="578936"/>
                  </a:cubicBezTo>
                  <a:cubicBezTo>
                    <a:pt x="60032" y="563981"/>
                    <a:pt x="74041" y="548941"/>
                    <a:pt x="93351" y="533902"/>
                  </a:cubicBezTo>
                  <a:lnTo>
                    <a:pt x="257629" y="530667"/>
                  </a:lnTo>
                  <a:cubicBezTo>
                    <a:pt x="276939" y="498488"/>
                    <a:pt x="298394" y="462611"/>
                    <a:pt x="322036" y="422912"/>
                  </a:cubicBezTo>
                  <a:cubicBezTo>
                    <a:pt x="345637" y="383255"/>
                    <a:pt x="369238" y="343598"/>
                    <a:pt x="392880" y="303899"/>
                  </a:cubicBezTo>
                  <a:cubicBezTo>
                    <a:pt x="416481" y="264241"/>
                    <a:pt x="440628" y="225634"/>
                    <a:pt x="465365" y="188120"/>
                  </a:cubicBezTo>
                  <a:cubicBezTo>
                    <a:pt x="490017" y="150647"/>
                    <a:pt x="512061" y="115737"/>
                    <a:pt x="531370" y="83599"/>
                  </a:cubicBezTo>
                  <a:cubicBezTo>
                    <a:pt x="554971" y="72887"/>
                    <a:pt x="587743" y="58982"/>
                    <a:pt x="629601" y="41800"/>
                  </a:cubicBezTo>
                  <a:cubicBezTo>
                    <a:pt x="671460" y="24660"/>
                    <a:pt x="708522" y="10754"/>
                    <a:pt x="740705" y="0"/>
                  </a:cubicBezTo>
                  <a:cubicBezTo>
                    <a:pt x="744996" y="0"/>
                    <a:pt x="748193" y="2731"/>
                    <a:pt x="750380" y="8024"/>
                  </a:cubicBezTo>
                  <a:cubicBezTo>
                    <a:pt x="752526" y="13443"/>
                    <a:pt x="749287" y="18274"/>
                    <a:pt x="740747" y="22517"/>
                  </a:cubicBezTo>
                  <a:close/>
                </a:path>
              </a:pathLst>
            </a:custGeom>
            <a:solidFill>
              <a:srgbClr val="00B0F0"/>
            </a:solidFill>
            <a:ln w="4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8FCB1A79-EBA8-ED47-9100-688C86FD7838}"/>
                </a:ext>
              </a:extLst>
            </p:cNvPr>
            <p:cNvSpPr/>
            <p:nvPr/>
          </p:nvSpPr>
          <p:spPr>
            <a:xfrm>
              <a:off x="3851692" y="4066084"/>
              <a:ext cx="1101166" cy="839963"/>
            </a:xfrm>
            <a:custGeom>
              <a:avLst/>
              <a:gdLst>
                <a:gd name="connsiteX0" fmla="*/ 1095092 w 1101166"/>
                <a:gd name="connsiteY0" fmla="*/ 270731 h 839963"/>
                <a:gd name="connsiteX1" fmla="*/ 961439 w 1101166"/>
                <a:gd name="connsiteY1" fmla="*/ 404196 h 839963"/>
                <a:gd name="connsiteX2" fmla="*/ 782689 w 1101166"/>
                <a:gd name="connsiteY2" fmla="*/ 463682 h 839963"/>
                <a:gd name="connsiteX3" fmla="*/ 674783 w 1101166"/>
                <a:gd name="connsiteY3" fmla="*/ 436334 h 839963"/>
                <a:gd name="connsiteX4" fmla="*/ 589425 w 1101166"/>
                <a:gd name="connsiteY4" fmla="*/ 354331 h 839963"/>
                <a:gd name="connsiteX5" fmla="*/ 531455 w 1101166"/>
                <a:gd name="connsiteY5" fmla="*/ 471706 h 839963"/>
                <a:gd name="connsiteX6" fmla="*/ 447696 w 1101166"/>
                <a:gd name="connsiteY6" fmla="*/ 603575 h 839963"/>
                <a:gd name="connsiteX7" fmla="*/ 339789 w 1101166"/>
                <a:gd name="connsiteY7" fmla="*/ 724185 h 839963"/>
                <a:gd name="connsiteX8" fmla="*/ 212573 w 1101166"/>
                <a:gd name="connsiteY8" fmla="*/ 814254 h 839963"/>
                <a:gd name="connsiteX9" fmla="*/ 115941 w 1101166"/>
                <a:gd name="connsiteY9" fmla="*/ 839963 h 839963"/>
                <a:gd name="connsiteX10" fmla="*/ 0 w 1101166"/>
                <a:gd name="connsiteY10" fmla="*/ 737040 h 839963"/>
                <a:gd name="connsiteX11" fmla="*/ 20950 w 1101166"/>
                <a:gd name="connsiteY11" fmla="*/ 618026 h 839963"/>
                <a:gd name="connsiteX12" fmla="*/ 74083 w 1101166"/>
                <a:gd name="connsiteY12" fmla="*/ 499012 h 839963"/>
                <a:gd name="connsiteX13" fmla="*/ 143328 w 1101166"/>
                <a:gd name="connsiteY13" fmla="*/ 389661 h 839963"/>
                <a:gd name="connsiteX14" fmla="*/ 212573 w 1101166"/>
                <a:gd name="connsiteY14" fmla="*/ 306020 h 839963"/>
                <a:gd name="connsiteX15" fmla="*/ 367176 w 1101166"/>
                <a:gd name="connsiteY15" fmla="*/ 180578 h 839963"/>
                <a:gd name="connsiteX16" fmla="*/ 554003 w 1101166"/>
                <a:gd name="connsiteY16" fmla="*/ 119454 h 839963"/>
                <a:gd name="connsiteX17" fmla="*/ 573313 w 1101166"/>
                <a:gd name="connsiteY17" fmla="*/ 59968 h 839963"/>
                <a:gd name="connsiteX18" fmla="*/ 618410 w 1101166"/>
                <a:gd name="connsiteY18" fmla="*/ 19765 h 839963"/>
                <a:gd name="connsiteX19" fmla="*/ 650635 w 1101166"/>
                <a:gd name="connsiteY19" fmla="*/ 13338 h 839963"/>
                <a:gd name="connsiteX20" fmla="*/ 679621 w 1101166"/>
                <a:gd name="connsiteY20" fmla="*/ 3675 h 839963"/>
                <a:gd name="connsiteX21" fmla="*/ 698930 w 1101166"/>
                <a:gd name="connsiteY21" fmla="*/ 2079 h 839963"/>
                <a:gd name="connsiteX22" fmla="*/ 702169 w 1101166"/>
                <a:gd name="connsiteY22" fmla="*/ 19765 h 839963"/>
                <a:gd name="connsiteX23" fmla="*/ 668346 w 1101166"/>
                <a:gd name="connsiteY23" fmla="*/ 109834 h 839963"/>
                <a:gd name="connsiteX24" fmla="*/ 657072 w 1101166"/>
                <a:gd name="connsiteY24" fmla="*/ 228848 h 839963"/>
                <a:gd name="connsiteX25" fmla="*/ 690895 w 1101166"/>
                <a:gd name="connsiteY25" fmla="*/ 376806 h 839963"/>
                <a:gd name="connsiteX26" fmla="*/ 808477 w 1101166"/>
                <a:gd name="connsiteY26" fmla="*/ 434695 h 839963"/>
                <a:gd name="connsiteX27" fmla="*/ 959841 w 1101166"/>
                <a:gd name="connsiteY27" fmla="*/ 379999 h 839963"/>
                <a:gd name="connsiteX28" fmla="*/ 1072585 w 1101166"/>
                <a:gd name="connsiteY28" fmla="*/ 260985 h 839963"/>
                <a:gd name="connsiteX29" fmla="*/ 1093535 w 1101166"/>
                <a:gd name="connsiteY29" fmla="*/ 251323 h 839963"/>
                <a:gd name="connsiteX30" fmla="*/ 1095092 w 1101166"/>
                <a:gd name="connsiteY30" fmla="*/ 270731 h 839963"/>
                <a:gd name="connsiteX31" fmla="*/ 563679 w 1101166"/>
                <a:gd name="connsiteY31" fmla="*/ 293249 h 839963"/>
                <a:gd name="connsiteX32" fmla="*/ 554003 w 1101166"/>
                <a:gd name="connsiteY32" fmla="*/ 225697 h 839963"/>
                <a:gd name="connsiteX33" fmla="*/ 550764 w 1101166"/>
                <a:gd name="connsiteY33" fmla="*/ 151718 h 839963"/>
                <a:gd name="connsiteX34" fmla="*/ 537891 w 1101166"/>
                <a:gd name="connsiteY34" fmla="*/ 135628 h 839963"/>
                <a:gd name="connsiteX35" fmla="*/ 463808 w 1101166"/>
                <a:gd name="connsiteY35" fmla="*/ 159742 h 839963"/>
                <a:gd name="connsiteX36" fmla="*/ 386486 w 1101166"/>
                <a:gd name="connsiteY36" fmla="*/ 224058 h 839963"/>
                <a:gd name="connsiteX37" fmla="*/ 309163 w 1101166"/>
                <a:gd name="connsiteY37" fmla="*/ 315724 h 839963"/>
                <a:gd name="connsiteX38" fmla="*/ 238319 w 1101166"/>
                <a:gd name="connsiteY38" fmla="*/ 421882 h 839963"/>
                <a:gd name="connsiteX39" fmla="*/ 162638 w 1101166"/>
                <a:gd name="connsiteY39" fmla="*/ 574672 h 839963"/>
                <a:gd name="connsiteX40" fmla="*/ 132054 w 1101166"/>
                <a:gd name="connsiteY40" fmla="*/ 730654 h 839963"/>
                <a:gd name="connsiteX41" fmla="*/ 140089 w 1101166"/>
                <a:gd name="connsiteY41" fmla="*/ 772454 h 839963"/>
                <a:gd name="connsiteX42" fmla="*/ 177109 w 1101166"/>
                <a:gd name="connsiteY42" fmla="*/ 791736 h 839963"/>
                <a:gd name="connsiteX43" fmla="*/ 296290 w 1101166"/>
                <a:gd name="connsiteY43" fmla="*/ 730612 h 839963"/>
                <a:gd name="connsiteX44" fmla="*/ 418668 w 1101166"/>
                <a:gd name="connsiteY44" fmla="*/ 587485 h 839963"/>
                <a:gd name="connsiteX45" fmla="*/ 516898 w 1101166"/>
                <a:gd name="connsiteY45" fmla="*/ 421840 h 839963"/>
                <a:gd name="connsiteX46" fmla="*/ 563679 w 1101166"/>
                <a:gd name="connsiteY46" fmla="*/ 293249 h 839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01166" h="839963">
                  <a:moveTo>
                    <a:pt x="1095092" y="270731"/>
                  </a:moveTo>
                  <a:cubicBezTo>
                    <a:pt x="1058534" y="320093"/>
                    <a:pt x="1014025" y="364539"/>
                    <a:pt x="961439" y="404196"/>
                  </a:cubicBezTo>
                  <a:cubicBezTo>
                    <a:pt x="908811" y="443895"/>
                    <a:pt x="849200" y="463682"/>
                    <a:pt x="782689" y="463682"/>
                  </a:cubicBezTo>
                  <a:cubicBezTo>
                    <a:pt x="746132" y="463682"/>
                    <a:pt x="710205" y="454566"/>
                    <a:pt x="674783" y="436334"/>
                  </a:cubicBezTo>
                  <a:cubicBezTo>
                    <a:pt x="639361" y="418144"/>
                    <a:pt x="610880" y="390795"/>
                    <a:pt x="589425" y="354331"/>
                  </a:cubicBezTo>
                  <a:cubicBezTo>
                    <a:pt x="574365" y="388653"/>
                    <a:pt x="555055" y="427806"/>
                    <a:pt x="531455" y="471706"/>
                  </a:cubicBezTo>
                  <a:cubicBezTo>
                    <a:pt x="507812" y="515690"/>
                    <a:pt x="479920" y="559632"/>
                    <a:pt x="447696" y="603575"/>
                  </a:cubicBezTo>
                  <a:cubicBezTo>
                    <a:pt x="415471" y="647559"/>
                    <a:pt x="379502" y="687762"/>
                    <a:pt x="339789" y="724185"/>
                  </a:cubicBezTo>
                  <a:cubicBezTo>
                    <a:pt x="300034" y="760691"/>
                    <a:pt x="257671" y="790686"/>
                    <a:pt x="212573" y="814254"/>
                  </a:cubicBezTo>
                  <a:cubicBezTo>
                    <a:pt x="173912" y="831393"/>
                    <a:pt x="141730" y="839963"/>
                    <a:pt x="115941" y="839963"/>
                  </a:cubicBezTo>
                  <a:cubicBezTo>
                    <a:pt x="38661" y="839963"/>
                    <a:pt x="0" y="805683"/>
                    <a:pt x="0" y="737040"/>
                  </a:cubicBezTo>
                  <a:cubicBezTo>
                    <a:pt x="0" y="698433"/>
                    <a:pt x="6941" y="658775"/>
                    <a:pt x="20950" y="618026"/>
                  </a:cubicBezTo>
                  <a:cubicBezTo>
                    <a:pt x="34875" y="577318"/>
                    <a:pt x="52586" y="537619"/>
                    <a:pt x="74083" y="499012"/>
                  </a:cubicBezTo>
                  <a:cubicBezTo>
                    <a:pt x="95538" y="460405"/>
                    <a:pt x="118634" y="423983"/>
                    <a:pt x="143328" y="389661"/>
                  </a:cubicBezTo>
                  <a:cubicBezTo>
                    <a:pt x="167980" y="355381"/>
                    <a:pt x="191076" y="327486"/>
                    <a:pt x="212573" y="306020"/>
                  </a:cubicBezTo>
                  <a:cubicBezTo>
                    <a:pt x="257671" y="256700"/>
                    <a:pt x="309205" y="214900"/>
                    <a:pt x="367176" y="180578"/>
                  </a:cubicBezTo>
                  <a:cubicBezTo>
                    <a:pt x="425147" y="146298"/>
                    <a:pt x="487408" y="125882"/>
                    <a:pt x="554003" y="119454"/>
                  </a:cubicBezTo>
                  <a:cubicBezTo>
                    <a:pt x="558295" y="102314"/>
                    <a:pt x="564731" y="82486"/>
                    <a:pt x="573313" y="59968"/>
                  </a:cubicBezTo>
                  <a:cubicBezTo>
                    <a:pt x="581853" y="37451"/>
                    <a:pt x="596913" y="24092"/>
                    <a:pt x="618410" y="19765"/>
                  </a:cubicBezTo>
                  <a:cubicBezTo>
                    <a:pt x="629138" y="17665"/>
                    <a:pt x="639866" y="15480"/>
                    <a:pt x="650635" y="13338"/>
                  </a:cubicBezTo>
                  <a:cubicBezTo>
                    <a:pt x="661363" y="11237"/>
                    <a:pt x="670996" y="8002"/>
                    <a:pt x="679621" y="3675"/>
                  </a:cubicBezTo>
                  <a:cubicBezTo>
                    <a:pt x="686057" y="-610"/>
                    <a:pt x="692494" y="-1156"/>
                    <a:pt x="698930" y="2079"/>
                  </a:cubicBezTo>
                  <a:cubicBezTo>
                    <a:pt x="705367" y="5314"/>
                    <a:pt x="706418" y="11237"/>
                    <a:pt x="702169" y="19765"/>
                  </a:cubicBezTo>
                  <a:cubicBezTo>
                    <a:pt x="687109" y="43375"/>
                    <a:pt x="675834" y="73370"/>
                    <a:pt x="668346" y="109834"/>
                  </a:cubicBezTo>
                  <a:cubicBezTo>
                    <a:pt x="660816" y="146340"/>
                    <a:pt x="657072" y="185956"/>
                    <a:pt x="657072" y="228848"/>
                  </a:cubicBezTo>
                  <a:cubicBezTo>
                    <a:pt x="657072" y="288922"/>
                    <a:pt x="668346" y="338199"/>
                    <a:pt x="690895" y="376806"/>
                  </a:cubicBezTo>
                  <a:cubicBezTo>
                    <a:pt x="713444" y="415413"/>
                    <a:pt x="752610" y="434695"/>
                    <a:pt x="808477" y="434695"/>
                  </a:cubicBezTo>
                  <a:cubicBezTo>
                    <a:pt x="864303" y="434695"/>
                    <a:pt x="914743" y="416505"/>
                    <a:pt x="959841" y="379999"/>
                  </a:cubicBezTo>
                  <a:cubicBezTo>
                    <a:pt x="1004938" y="343576"/>
                    <a:pt x="1042464" y="303919"/>
                    <a:pt x="1072585" y="260985"/>
                  </a:cubicBezTo>
                  <a:cubicBezTo>
                    <a:pt x="1076876" y="250273"/>
                    <a:pt x="1083859" y="247080"/>
                    <a:pt x="1093535" y="251323"/>
                  </a:cubicBezTo>
                  <a:cubicBezTo>
                    <a:pt x="1103169" y="255734"/>
                    <a:pt x="1103674" y="262161"/>
                    <a:pt x="1095092" y="270731"/>
                  </a:cubicBezTo>
                  <a:close/>
                  <a:moveTo>
                    <a:pt x="563679" y="293249"/>
                  </a:moveTo>
                  <a:cubicBezTo>
                    <a:pt x="559346" y="273966"/>
                    <a:pt x="556149" y="251449"/>
                    <a:pt x="554003" y="225697"/>
                  </a:cubicBezTo>
                  <a:cubicBezTo>
                    <a:pt x="551858" y="199987"/>
                    <a:pt x="550764" y="175327"/>
                    <a:pt x="550764" y="151718"/>
                  </a:cubicBezTo>
                  <a:cubicBezTo>
                    <a:pt x="550764" y="141005"/>
                    <a:pt x="546431" y="135628"/>
                    <a:pt x="537891" y="135628"/>
                  </a:cubicBezTo>
                  <a:cubicBezTo>
                    <a:pt x="514249" y="135628"/>
                    <a:pt x="489596" y="143652"/>
                    <a:pt x="463808" y="159742"/>
                  </a:cubicBezTo>
                  <a:cubicBezTo>
                    <a:pt x="438062" y="175831"/>
                    <a:pt x="412274" y="197298"/>
                    <a:pt x="386486" y="224058"/>
                  </a:cubicBezTo>
                  <a:cubicBezTo>
                    <a:pt x="360740" y="250903"/>
                    <a:pt x="334951" y="281444"/>
                    <a:pt x="309163" y="315724"/>
                  </a:cubicBezTo>
                  <a:cubicBezTo>
                    <a:pt x="283417" y="350046"/>
                    <a:pt x="259732" y="385418"/>
                    <a:pt x="238319" y="421882"/>
                  </a:cubicBezTo>
                  <a:cubicBezTo>
                    <a:pt x="210386" y="469059"/>
                    <a:pt x="185187" y="519975"/>
                    <a:pt x="162638" y="574672"/>
                  </a:cubicBezTo>
                  <a:cubicBezTo>
                    <a:pt x="140089" y="629369"/>
                    <a:pt x="129866" y="681377"/>
                    <a:pt x="132054" y="730654"/>
                  </a:cubicBezTo>
                  <a:cubicBezTo>
                    <a:pt x="132054" y="745694"/>
                    <a:pt x="134704" y="759599"/>
                    <a:pt x="140089" y="772454"/>
                  </a:cubicBezTo>
                  <a:cubicBezTo>
                    <a:pt x="145432" y="785309"/>
                    <a:pt x="157800" y="791736"/>
                    <a:pt x="177109" y="791736"/>
                  </a:cubicBezTo>
                  <a:cubicBezTo>
                    <a:pt x="213583" y="791736"/>
                    <a:pt x="253296" y="771404"/>
                    <a:pt x="296290" y="730612"/>
                  </a:cubicBezTo>
                  <a:cubicBezTo>
                    <a:pt x="339200" y="689905"/>
                    <a:pt x="380049" y="642182"/>
                    <a:pt x="418668" y="587485"/>
                  </a:cubicBezTo>
                  <a:cubicBezTo>
                    <a:pt x="457287" y="532788"/>
                    <a:pt x="490017" y="477629"/>
                    <a:pt x="516898" y="421840"/>
                  </a:cubicBezTo>
                  <a:cubicBezTo>
                    <a:pt x="543780" y="366135"/>
                    <a:pt x="559346" y="323285"/>
                    <a:pt x="563679" y="293249"/>
                  </a:cubicBezTo>
                  <a:close/>
                </a:path>
              </a:pathLst>
            </a:custGeom>
            <a:solidFill>
              <a:srgbClr val="00B0F0"/>
            </a:solidFill>
            <a:ln w="4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D4733DCA-9683-6542-BCDF-9485E4A05E88}"/>
                </a:ext>
              </a:extLst>
            </p:cNvPr>
            <p:cNvSpPr/>
            <p:nvPr/>
          </p:nvSpPr>
          <p:spPr>
            <a:xfrm>
              <a:off x="4592522" y="4179236"/>
              <a:ext cx="805195" cy="717190"/>
            </a:xfrm>
            <a:custGeom>
              <a:avLst/>
              <a:gdLst>
                <a:gd name="connsiteX0" fmla="*/ 805195 w 805195"/>
                <a:gd name="connsiteY0" fmla="*/ 48227 h 717190"/>
                <a:gd name="connsiteX1" fmla="*/ 764936 w 805195"/>
                <a:gd name="connsiteY1" fmla="*/ 102924 h 717190"/>
                <a:gd name="connsiteX2" fmla="*/ 737549 w 805195"/>
                <a:gd name="connsiteY2" fmla="*/ 151151 h 717190"/>
                <a:gd name="connsiteX3" fmla="*/ 724676 w 805195"/>
                <a:gd name="connsiteY3" fmla="*/ 160813 h 717190"/>
                <a:gd name="connsiteX4" fmla="*/ 715000 w 805195"/>
                <a:gd name="connsiteY4" fmla="*/ 151151 h 717190"/>
                <a:gd name="connsiteX5" fmla="*/ 697290 w 805195"/>
                <a:gd name="connsiteY5" fmla="*/ 130230 h 717190"/>
                <a:gd name="connsiteX6" fmla="*/ 666705 w 805195"/>
                <a:gd name="connsiteY6" fmla="*/ 109309 h 717190"/>
                <a:gd name="connsiteX7" fmla="*/ 611974 w 805195"/>
                <a:gd name="connsiteY7" fmla="*/ 99647 h 717190"/>
                <a:gd name="connsiteX8" fmla="*/ 518581 w 805195"/>
                <a:gd name="connsiteY8" fmla="*/ 128592 h 717190"/>
                <a:gd name="connsiteX9" fmla="*/ 428386 w 805195"/>
                <a:gd name="connsiteY9" fmla="*/ 192909 h 717190"/>
                <a:gd name="connsiteX10" fmla="*/ 320479 w 805195"/>
                <a:gd name="connsiteY10" fmla="*/ 305495 h 717190"/>
                <a:gd name="connsiteX11" fmla="*/ 231925 w 805195"/>
                <a:gd name="connsiteY11" fmla="*/ 432532 h 717190"/>
                <a:gd name="connsiteX12" fmla="*/ 151405 w 805195"/>
                <a:gd name="connsiteY12" fmla="*/ 567636 h 717190"/>
                <a:gd name="connsiteX13" fmla="*/ 67646 w 805195"/>
                <a:gd name="connsiteY13" fmla="*/ 707528 h 717190"/>
                <a:gd name="connsiteX14" fmla="*/ 48337 w 805195"/>
                <a:gd name="connsiteY14" fmla="*/ 717190 h 717190"/>
                <a:gd name="connsiteX15" fmla="*/ 20950 w 805195"/>
                <a:gd name="connsiteY15" fmla="*/ 697908 h 717190"/>
                <a:gd name="connsiteX16" fmla="*/ 0 w 805195"/>
                <a:gd name="connsiteY16" fmla="*/ 668963 h 717190"/>
                <a:gd name="connsiteX17" fmla="*/ 22549 w 805195"/>
                <a:gd name="connsiteY17" fmla="*/ 611074 h 717190"/>
                <a:gd name="connsiteX18" fmla="*/ 127216 w 805195"/>
                <a:gd name="connsiteY18" fmla="*/ 429340 h 717190"/>
                <a:gd name="connsiteX19" fmla="*/ 227045 w 805195"/>
                <a:gd name="connsiteY19" fmla="*/ 257268 h 717190"/>
                <a:gd name="connsiteX20" fmla="*/ 309163 w 805195"/>
                <a:gd name="connsiteY20" fmla="*/ 117375 h 717190"/>
                <a:gd name="connsiteX21" fmla="*/ 357458 w 805195"/>
                <a:gd name="connsiteY21" fmla="*/ 28945 h 717190"/>
                <a:gd name="connsiteX22" fmla="*/ 380007 w 805195"/>
                <a:gd name="connsiteY22" fmla="*/ 0 h 717190"/>
                <a:gd name="connsiteX23" fmla="*/ 412232 w 805195"/>
                <a:gd name="connsiteY23" fmla="*/ 16090 h 717190"/>
                <a:gd name="connsiteX24" fmla="*/ 437978 w 805195"/>
                <a:gd name="connsiteY24" fmla="*/ 61124 h 717190"/>
                <a:gd name="connsiteX25" fmla="*/ 426703 w 805195"/>
                <a:gd name="connsiteY25" fmla="*/ 93304 h 717190"/>
                <a:gd name="connsiteX26" fmla="*/ 400957 w 805195"/>
                <a:gd name="connsiteY26" fmla="*/ 139934 h 717190"/>
                <a:gd name="connsiteX27" fmla="*/ 373570 w 805195"/>
                <a:gd name="connsiteY27" fmla="*/ 186565 h 717190"/>
                <a:gd name="connsiteX28" fmla="*/ 354261 w 805195"/>
                <a:gd name="connsiteY28" fmla="*/ 218745 h 717190"/>
                <a:gd name="connsiteX29" fmla="*/ 351021 w 805195"/>
                <a:gd name="connsiteY29" fmla="*/ 234834 h 717190"/>
                <a:gd name="connsiteX30" fmla="*/ 367134 w 805195"/>
                <a:gd name="connsiteY30" fmla="*/ 225172 h 717190"/>
                <a:gd name="connsiteX31" fmla="*/ 446055 w 805195"/>
                <a:gd name="connsiteY31" fmla="*/ 154428 h 717190"/>
                <a:gd name="connsiteX32" fmla="*/ 544286 w 805195"/>
                <a:gd name="connsiteY32" fmla="*/ 82045 h 717190"/>
                <a:gd name="connsiteX33" fmla="*/ 645755 w 805195"/>
                <a:gd name="connsiteY33" fmla="*/ 25752 h 717190"/>
                <a:gd name="connsiteX34" fmla="*/ 734310 w 805195"/>
                <a:gd name="connsiteY34" fmla="*/ 3235 h 717190"/>
                <a:gd name="connsiteX35" fmla="*/ 784245 w 805195"/>
                <a:gd name="connsiteY35" fmla="*/ 17728 h 717190"/>
                <a:gd name="connsiteX36" fmla="*/ 805195 w 805195"/>
                <a:gd name="connsiteY36" fmla="*/ 48227 h 71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05195" h="717190">
                  <a:moveTo>
                    <a:pt x="805195" y="48227"/>
                  </a:moveTo>
                  <a:cubicBezTo>
                    <a:pt x="792323" y="63267"/>
                    <a:pt x="778861" y="81499"/>
                    <a:pt x="764936" y="102924"/>
                  </a:cubicBezTo>
                  <a:cubicBezTo>
                    <a:pt x="750927" y="124391"/>
                    <a:pt x="741840" y="140481"/>
                    <a:pt x="737549" y="151151"/>
                  </a:cubicBezTo>
                  <a:cubicBezTo>
                    <a:pt x="735404" y="157578"/>
                    <a:pt x="731112" y="160813"/>
                    <a:pt x="724676" y="160813"/>
                  </a:cubicBezTo>
                  <a:cubicBezTo>
                    <a:pt x="722531" y="160813"/>
                    <a:pt x="719291" y="157578"/>
                    <a:pt x="715000" y="151151"/>
                  </a:cubicBezTo>
                  <a:cubicBezTo>
                    <a:pt x="710667" y="144724"/>
                    <a:pt x="704777" y="137792"/>
                    <a:pt x="697290" y="130230"/>
                  </a:cubicBezTo>
                  <a:cubicBezTo>
                    <a:pt x="689759" y="122752"/>
                    <a:pt x="679578" y="115737"/>
                    <a:pt x="666705" y="109309"/>
                  </a:cubicBezTo>
                  <a:cubicBezTo>
                    <a:pt x="653832" y="102882"/>
                    <a:pt x="635575" y="99647"/>
                    <a:pt x="611974" y="99647"/>
                  </a:cubicBezTo>
                  <a:cubicBezTo>
                    <a:pt x="584040" y="99647"/>
                    <a:pt x="552909" y="109309"/>
                    <a:pt x="518581" y="128592"/>
                  </a:cubicBezTo>
                  <a:cubicBezTo>
                    <a:pt x="484211" y="147874"/>
                    <a:pt x="454174" y="169341"/>
                    <a:pt x="428386" y="192909"/>
                  </a:cubicBezTo>
                  <a:cubicBezTo>
                    <a:pt x="387579" y="227231"/>
                    <a:pt x="351610" y="264787"/>
                    <a:pt x="320479" y="305495"/>
                  </a:cubicBezTo>
                  <a:cubicBezTo>
                    <a:pt x="289306" y="346244"/>
                    <a:pt x="259775" y="388632"/>
                    <a:pt x="231925" y="432532"/>
                  </a:cubicBezTo>
                  <a:cubicBezTo>
                    <a:pt x="203991" y="476517"/>
                    <a:pt x="177151" y="521551"/>
                    <a:pt x="151405" y="567636"/>
                  </a:cubicBezTo>
                  <a:cubicBezTo>
                    <a:pt x="125659" y="613762"/>
                    <a:pt x="97726" y="660393"/>
                    <a:pt x="67646" y="707528"/>
                  </a:cubicBezTo>
                  <a:cubicBezTo>
                    <a:pt x="65501" y="713956"/>
                    <a:pt x="59022" y="717190"/>
                    <a:pt x="48337" y="717190"/>
                  </a:cubicBezTo>
                  <a:cubicBezTo>
                    <a:pt x="44004" y="717190"/>
                    <a:pt x="34917" y="710763"/>
                    <a:pt x="20950" y="697908"/>
                  </a:cubicBezTo>
                  <a:cubicBezTo>
                    <a:pt x="6941" y="685053"/>
                    <a:pt x="0" y="675391"/>
                    <a:pt x="0" y="668963"/>
                  </a:cubicBezTo>
                  <a:cubicBezTo>
                    <a:pt x="0" y="656108"/>
                    <a:pt x="7488" y="636784"/>
                    <a:pt x="22549" y="611074"/>
                  </a:cubicBezTo>
                  <a:cubicBezTo>
                    <a:pt x="56877" y="551084"/>
                    <a:pt x="91794" y="490464"/>
                    <a:pt x="127216" y="429340"/>
                  </a:cubicBezTo>
                  <a:cubicBezTo>
                    <a:pt x="162637" y="368215"/>
                    <a:pt x="195914" y="310872"/>
                    <a:pt x="227045" y="257268"/>
                  </a:cubicBezTo>
                  <a:cubicBezTo>
                    <a:pt x="258134" y="203705"/>
                    <a:pt x="285521" y="157074"/>
                    <a:pt x="309163" y="117375"/>
                  </a:cubicBezTo>
                  <a:cubicBezTo>
                    <a:pt x="332764" y="77718"/>
                    <a:pt x="348876" y="48227"/>
                    <a:pt x="357458" y="28945"/>
                  </a:cubicBezTo>
                  <a:cubicBezTo>
                    <a:pt x="368185" y="9662"/>
                    <a:pt x="375674" y="0"/>
                    <a:pt x="380007" y="0"/>
                  </a:cubicBezTo>
                  <a:cubicBezTo>
                    <a:pt x="384298" y="0"/>
                    <a:pt x="395025" y="5377"/>
                    <a:pt x="412232" y="16090"/>
                  </a:cubicBezTo>
                  <a:cubicBezTo>
                    <a:pt x="429396" y="26844"/>
                    <a:pt x="437978" y="41800"/>
                    <a:pt x="437978" y="61124"/>
                  </a:cubicBezTo>
                  <a:cubicBezTo>
                    <a:pt x="437978" y="67552"/>
                    <a:pt x="434191" y="78306"/>
                    <a:pt x="426703" y="93304"/>
                  </a:cubicBezTo>
                  <a:cubicBezTo>
                    <a:pt x="419173" y="108343"/>
                    <a:pt x="410591" y="123845"/>
                    <a:pt x="400957" y="139934"/>
                  </a:cubicBezTo>
                  <a:cubicBezTo>
                    <a:pt x="391323" y="156024"/>
                    <a:pt x="382152" y="171610"/>
                    <a:pt x="373570" y="186565"/>
                  </a:cubicBezTo>
                  <a:cubicBezTo>
                    <a:pt x="364989" y="201605"/>
                    <a:pt x="358510" y="212275"/>
                    <a:pt x="354261" y="218745"/>
                  </a:cubicBezTo>
                  <a:cubicBezTo>
                    <a:pt x="347824" y="229499"/>
                    <a:pt x="346730" y="234834"/>
                    <a:pt x="351021" y="234834"/>
                  </a:cubicBezTo>
                  <a:cubicBezTo>
                    <a:pt x="355313" y="234834"/>
                    <a:pt x="360697" y="231600"/>
                    <a:pt x="367134" y="225172"/>
                  </a:cubicBezTo>
                  <a:cubicBezTo>
                    <a:pt x="388589" y="203747"/>
                    <a:pt x="414882" y="180138"/>
                    <a:pt x="446055" y="154428"/>
                  </a:cubicBezTo>
                  <a:cubicBezTo>
                    <a:pt x="477143" y="128718"/>
                    <a:pt x="509915" y="104562"/>
                    <a:pt x="544286" y="82045"/>
                  </a:cubicBezTo>
                  <a:cubicBezTo>
                    <a:pt x="578613" y="59528"/>
                    <a:pt x="612437" y="40791"/>
                    <a:pt x="645755" y="25752"/>
                  </a:cubicBezTo>
                  <a:cubicBezTo>
                    <a:pt x="679031" y="10797"/>
                    <a:pt x="708564" y="3235"/>
                    <a:pt x="734310" y="3235"/>
                  </a:cubicBezTo>
                  <a:cubicBezTo>
                    <a:pt x="753620" y="3235"/>
                    <a:pt x="770237" y="8066"/>
                    <a:pt x="784245" y="17728"/>
                  </a:cubicBezTo>
                  <a:cubicBezTo>
                    <a:pt x="798212" y="27306"/>
                    <a:pt x="805195" y="37515"/>
                    <a:pt x="805195" y="48227"/>
                  </a:cubicBezTo>
                  <a:close/>
                </a:path>
              </a:pathLst>
            </a:custGeom>
            <a:solidFill>
              <a:srgbClr val="00B0F0"/>
            </a:solidFill>
            <a:ln w="4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 12">
              <a:extLst>
                <a:ext uri="{FF2B5EF4-FFF2-40B4-BE49-F238E27FC236}">
                  <a16:creationId xmlns:a16="http://schemas.microsoft.com/office/drawing/2014/main" id="{D79C05B9-D641-CD40-85BF-B24E213DB480}"/>
                </a:ext>
              </a:extLst>
            </p:cNvPr>
            <p:cNvSpPr/>
            <p:nvPr/>
          </p:nvSpPr>
          <p:spPr>
            <a:xfrm>
              <a:off x="5201257" y="4085975"/>
              <a:ext cx="1185244" cy="868383"/>
            </a:xfrm>
            <a:custGeom>
              <a:avLst/>
              <a:gdLst>
                <a:gd name="connsiteX0" fmla="*/ 1185245 w 1185244"/>
                <a:gd name="connsiteY0" fmla="*/ 356957 h 868383"/>
                <a:gd name="connsiteX1" fmla="*/ 1022607 w 1185244"/>
                <a:gd name="connsiteY1" fmla="*/ 538691 h 868383"/>
                <a:gd name="connsiteX2" fmla="*/ 843857 w 1185244"/>
                <a:gd name="connsiteY2" fmla="*/ 704336 h 868383"/>
                <a:gd name="connsiteX3" fmla="*/ 665107 w 1185244"/>
                <a:gd name="connsiteY3" fmla="*/ 823349 h 868383"/>
                <a:gd name="connsiteX4" fmla="*/ 502469 w 1185244"/>
                <a:gd name="connsiteY4" fmla="*/ 868384 h 868383"/>
                <a:gd name="connsiteX5" fmla="*/ 412274 w 1185244"/>
                <a:gd name="connsiteY5" fmla="*/ 836204 h 868383"/>
                <a:gd name="connsiteX6" fmla="*/ 386528 w 1185244"/>
                <a:gd name="connsiteY6" fmla="*/ 755798 h 868383"/>
                <a:gd name="connsiteX7" fmla="*/ 413915 w 1185244"/>
                <a:gd name="connsiteY7" fmla="*/ 635187 h 868383"/>
                <a:gd name="connsiteX8" fmla="*/ 496033 w 1185244"/>
                <a:gd name="connsiteY8" fmla="*/ 472778 h 868383"/>
                <a:gd name="connsiteX9" fmla="*/ 399401 w 1185244"/>
                <a:gd name="connsiteY9" fmla="*/ 588556 h 868383"/>
                <a:gd name="connsiteX10" fmla="*/ 286657 w 1185244"/>
                <a:gd name="connsiteY10" fmla="*/ 699504 h 868383"/>
                <a:gd name="connsiteX11" fmla="*/ 170715 w 1185244"/>
                <a:gd name="connsiteY11" fmla="*/ 783146 h 868383"/>
                <a:gd name="connsiteX12" fmla="*/ 67646 w 1185244"/>
                <a:gd name="connsiteY12" fmla="*/ 816922 h 868383"/>
                <a:gd name="connsiteX13" fmla="*/ 0 w 1185244"/>
                <a:gd name="connsiteY13" fmla="*/ 749370 h 868383"/>
                <a:gd name="connsiteX14" fmla="*/ 57971 w 1185244"/>
                <a:gd name="connsiteY14" fmla="*/ 562805 h 868383"/>
                <a:gd name="connsiteX15" fmla="*/ 214172 w 1185244"/>
                <a:gd name="connsiteY15" fmla="*/ 345698 h 868383"/>
                <a:gd name="connsiteX16" fmla="*/ 438020 w 1185244"/>
                <a:gd name="connsiteY16" fmla="*/ 165602 h 868383"/>
                <a:gd name="connsiteX17" fmla="*/ 698888 w 1185244"/>
                <a:gd name="connsiteY17" fmla="*/ 90027 h 868383"/>
                <a:gd name="connsiteX18" fmla="*/ 727874 w 1185244"/>
                <a:gd name="connsiteY18" fmla="*/ 44992 h 868383"/>
                <a:gd name="connsiteX19" fmla="*/ 753620 w 1185244"/>
                <a:gd name="connsiteY19" fmla="*/ 25710 h 868383"/>
                <a:gd name="connsiteX20" fmla="*/ 843815 w 1185244"/>
                <a:gd name="connsiteY20" fmla="*/ 0 h 868383"/>
                <a:gd name="connsiteX21" fmla="*/ 850251 w 1185244"/>
                <a:gd name="connsiteY21" fmla="*/ 3235 h 868383"/>
                <a:gd name="connsiteX22" fmla="*/ 819667 w 1185244"/>
                <a:gd name="connsiteY22" fmla="*/ 43438 h 868383"/>
                <a:gd name="connsiteX23" fmla="*/ 789083 w 1185244"/>
                <a:gd name="connsiteY23" fmla="*/ 93304 h 868383"/>
                <a:gd name="connsiteX24" fmla="*/ 837379 w 1185244"/>
                <a:gd name="connsiteY24" fmla="*/ 96538 h 868383"/>
                <a:gd name="connsiteX25" fmla="*/ 885674 w 1185244"/>
                <a:gd name="connsiteY25" fmla="*/ 102966 h 868383"/>
                <a:gd name="connsiteX26" fmla="*/ 901786 w 1185244"/>
                <a:gd name="connsiteY26" fmla="*/ 119056 h 868383"/>
                <a:gd name="connsiteX27" fmla="*/ 892110 w 1185244"/>
                <a:gd name="connsiteY27" fmla="*/ 128718 h 868383"/>
                <a:gd name="connsiteX28" fmla="*/ 834139 w 1185244"/>
                <a:gd name="connsiteY28" fmla="*/ 119056 h 868383"/>
                <a:gd name="connsiteX29" fmla="*/ 776168 w 1185244"/>
                <a:gd name="connsiteY29" fmla="*/ 115821 h 868383"/>
                <a:gd name="connsiteX30" fmla="*/ 558757 w 1185244"/>
                <a:gd name="connsiteY30" fmla="*/ 529113 h 868383"/>
                <a:gd name="connsiteX31" fmla="*/ 489512 w 1185244"/>
                <a:gd name="connsiteY31" fmla="*/ 755881 h 868383"/>
                <a:gd name="connsiteX32" fmla="*/ 504026 w 1185244"/>
                <a:gd name="connsiteY32" fmla="*/ 804109 h 868383"/>
                <a:gd name="connsiteX33" fmla="*/ 563595 w 1185244"/>
                <a:gd name="connsiteY33" fmla="*/ 823391 h 868383"/>
                <a:gd name="connsiteX34" fmla="*/ 685973 w 1185244"/>
                <a:gd name="connsiteY34" fmla="*/ 786423 h 868383"/>
                <a:gd name="connsiteX35" fmla="*/ 837337 w 1185244"/>
                <a:gd name="connsiteY35" fmla="*/ 683499 h 868383"/>
                <a:gd name="connsiteX36" fmla="*/ 1003213 w 1185244"/>
                <a:gd name="connsiteY36" fmla="*/ 530709 h 868383"/>
                <a:gd name="connsiteX37" fmla="*/ 1165851 w 1185244"/>
                <a:gd name="connsiteY37" fmla="*/ 347379 h 868383"/>
                <a:gd name="connsiteX38" fmla="*/ 1178725 w 1185244"/>
                <a:gd name="connsiteY38" fmla="*/ 342548 h 868383"/>
                <a:gd name="connsiteX39" fmla="*/ 1185245 w 1185244"/>
                <a:gd name="connsiteY39" fmla="*/ 356957 h 868383"/>
                <a:gd name="connsiteX40" fmla="*/ 682818 w 1185244"/>
                <a:gd name="connsiteY40" fmla="*/ 112544 h 868383"/>
                <a:gd name="connsiteX41" fmla="*/ 473484 w 1185244"/>
                <a:gd name="connsiteY41" fmla="*/ 189716 h 868383"/>
                <a:gd name="connsiteX42" fmla="*/ 296333 w 1185244"/>
                <a:gd name="connsiteY42" fmla="*/ 371450 h 868383"/>
                <a:gd name="connsiteX43" fmla="*/ 172313 w 1185244"/>
                <a:gd name="connsiteY43" fmla="*/ 578894 h 868383"/>
                <a:gd name="connsiteX44" fmla="*/ 125617 w 1185244"/>
                <a:gd name="connsiteY44" fmla="*/ 730046 h 868383"/>
                <a:gd name="connsiteX45" fmla="*/ 144927 w 1185244"/>
                <a:gd name="connsiteY45" fmla="*/ 755755 h 868383"/>
                <a:gd name="connsiteX46" fmla="*/ 204496 w 1185244"/>
                <a:gd name="connsiteY46" fmla="*/ 730046 h 868383"/>
                <a:gd name="connsiteX47" fmla="*/ 296290 w 1185244"/>
                <a:gd name="connsiteY47" fmla="*/ 660897 h 868383"/>
                <a:gd name="connsiteX48" fmla="*/ 400958 w 1185244"/>
                <a:gd name="connsiteY48" fmla="*/ 559570 h 868383"/>
                <a:gd name="connsiteX49" fmla="*/ 499188 w 1185244"/>
                <a:gd name="connsiteY49" fmla="*/ 434129 h 868383"/>
                <a:gd name="connsiteX50" fmla="*/ 599017 w 1185244"/>
                <a:gd name="connsiteY50" fmla="*/ 270081 h 868383"/>
                <a:gd name="connsiteX51" fmla="*/ 685973 w 1185244"/>
                <a:gd name="connsiteY51" fmla="*/ 115695 h 868383"/>
                <a:gd name="connsiteX52" fmla="*/ 682818 w 1185244"/>
                <a:gd name="connsiteY52" fmla="*/ 112544 h 86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85244" h="868383">
                  <a:moveTo>
                    <a:pt x="1185245" y="356957"/>
                  </a:moveTo>
                  <a:cubicBezTo>
                    <a:pt x="1135814" y="417031"/>
                    <a:pt x="1081630" y="477567"/>
                    <a:pt x="1022607" y="538691"/>
                  </a:cubicBezTo>
                  <a:cubicBezTo>
                    <a:pt x="963543" y="599815"/>
                    <a:pt x="903931" y="655016"/>
                    <a:pt x="843857" y="704336"/>
                  </a:cubicBezTo>
                  <a:cubicBezTo>
                    <a:pt x="783699" y="753697"/>
                    <a:pt x="724129" y="793354"/>
                    <a:pt x="665107" y="823349"/>
                  </a:cubicBezTo>
                  <a:cubicBezTo>
                    <a:pt x="606043" y="853344"/>
                    <a:pt x="551816" y="868384"/>
                    <a:pt x="502469" y="868384"/>
                  </a:cubicBezTo>
                  <a:cubicBezTo>
                    <a:pt x="459475" y="868384"/>
                    <a:pt x="429438" y="857629"/>
                    <a:pt x="412274" y="836204"/>
                  </a:cubicBezTo>
                  <a:cubicBezTo>
                    <a:pt x="395068" y="814737"/>
                    <a:pt x="386528" y="787977"/>
                    <a:pt x="386528" y="755798"/>
                  </a:cubicBezTo>
                  <a:cubicBezTo>
                    <a:pt x="386528" y="725803"/>
                    <a:pt x="395657" y="685599"/>
                    <a:pt x="413915" y="635187"/>
                  </a:cubicBezTo>
                  <a:cubicBezTo>
                    <a:pt x="432130" y="584818"/>
                    <a:pt x="459517" y="530667"/>
                    <a:pt x="496033" y="472778"/>
                  </a:cubicBezTo>
                  <a:cubicBezTo>
                    <a:pt x="468099" y="509284"/>
                    <a:pt x="435874" y="547849"/>
                    <a:pt x="399401" y="588556"/>
                  </a:cubicBezTo>
                  <a:cubicBezTo>
                    <a:pt x="362885" y="629306"/>
                    <a:pt x="325317" y="666317"/>
                    <a:pt x="286657" y="699504"/>
                  </a:cubicBezTo>
                  <a:cubicBezTo>
                    <a:pt x="247995" y="732776"/>
                    <a:pt x="209334" y="760629"/>
                    <a:pt x="170715" y="783146"/>
                  </a:cubicBezTo>
                  <a:cubicBezTo>
                    <a:pt x="132096" y="805663"/>
                    <a:pt x="97684" y="816922"/>
                    <a:pt x="67646" y="816922"/>
                  </a:cubicBezTo>
                  <a:cubicBezTo>
                    <a:pt x="22549" y="816922"/>
                    <a:pt x="0" y="794404"/>
                    <a:pt x="0" y="749370"/>
                  </a:cubicBezTo>
                  <a:cubicBezTo>
                    <a:pt x="0" y="700051"/>
                    <a:pt x="19309" y="637918"/>
                    <a:pt x="57971" y="562805"/>
                  </a:cubicBezTo>
                  <a:cubicBezTo>
                    <a:pt x="96632" y="487775"/>
                    <a:pt x="148671" y="415392"/>
                    <a:pt x="214172" y="345698"/>
                  </a:cubicBezTo>
                  <a:cubicBezTo>
                    <a:pt x="279631" y="276046"/>
                    <a:pt x="354261" y="215972"/>
                    <a:pt x="438020" y="165602"/>
                  </a:cubicBezTo>
                  <a:cubicBezTo>
                    <a:pt x="521779" y="115233"/>
                    <a:pt x="608735" y="90027"/>
                    <a:pt x="698888" y="90027"/>
                  </a:cubicBezTo>
                  <a:cubicBezTo>
                    <a:pt x="709616" y="68602"/>
                    <a:pt x="719249" y="53604"/>
                    <a:pt x="727874" y="44992"/>
                  </a:cubicBezTo>
                  <a:cubicBezTo>
                    <a:pt x="736414" y="36464"/>
                    <a:pt x="745037" y="30037"/>
                    <a:pt x="753620" y="25710"/>
                  </a:cubicBezTo>
                  <a:lnTo>
                    <a:pt x="843815" y="0"/>
                  </a:lnTo>
                  <a:lnTo>
                    <a:pt x="850251" y="3235"/>
                  </a:lnTo>
                  <a:cubicBezTo>
                    <a:pt x="839482" y="13989"/>
                    <a:pt x="829301" y="27348"/>
                    <a:pt x="819667" y="43438"/>
                  </a:cubicBezTo>
                  <a:cubicBezTo>
                    <a:pt x="810034" y="59528"/>
                    <a:pt x="799769" y="76164"/>
                    <a:pt x="789083" y="93304"/>
                  </a:cubicBezTo>
                  <a:cubicBezTo>
                    <a:pt x="799811" y="93304"/>
                    <a:pt x="815923" y="94396"/>
                    <a:pt x="837379" y="96538"/>
                  </a:cubicBezTo>
                  <a:cubicBezTo>
                    <a:pt x="858834" y="98681"/>
                    <a:pt x="874904" y="100865"/>
                    <a:pt x="885674" y="102966"/>
                  </a:cubicBezTo>
                  <a:cubicBezTo>
                    <a:pt x="896401" y="107293"/>
                    <a:pt x="901786" y="112628"/>
                    <a:pt x="901786" y="119056"/>
                  </a:cubicBezTo>
                  <a:cubicBezTo>
                    <a:pt x="901786" y="125483"/>
                    <a:pt x="898546" y="128718"/>
                    <a:pt x="892110" y="128718"/>
                  </a:cubicBezTo>
                  <a:cubicBezTo>
                    <a:pt x="879237" y="124433"/>
                    <a:pt x="859885" y="121240"/>
                    <a:pt x="834139" y="119056"/>
                  </a:cubicBezTo>
                  <a:cubicBezTo>
                    <a:pt x="808393" y="116955"/>
                    <a:pt x="789042" y="115821"/>
                    <a:pt x="776168" y="115821"/>
                  </a:cubicBezTo>
                  <a:cubicBezTo>
                    <a:pt x="677391" y="289489"/>
                    <a:pt x="604907" y="427323"/>
                    <a:pt x="558757" y="529113"/>
                  </a:cubicBezTo>
                  <a:cubicBezTo>
                    <a:pt x="512566" y="630986"/>
                    <a:pt x="489512" y="706562"/>
                    <a:pt x="489512" y="755881"/>
                  </a:cubicBezTo>
                  <a:cubicBezTo>
                    <a:pt x="489512" y="775164"/>
                    <a:pt x="494350" y="791254"/>
                    <a:pt x="504026" y="804109"/>
                  </a:cubicBezTo>
                  <a:cubicBezTo>
                    <a:pt x="513701" y="816964"/>
                    <a:pt x="533516" y="823391"/>
                    <a:pt x="563595" y="823391"/>
                  </a:cubicBezTo>
                  <a:cubicBezTo>
                    <a:pt x="597923" y="823391"/>
                    <a:pt x="638730" y="811040"/>
                    <a:pt x="685973" y="786423"/>
                  </a:cubicBezTo>
                  <a:cubicBezTo>
                    <a:pt x="733174" y="761805"/>
                    <a:pt x="783657" y="727483"/>
                    <a:pt x="837337" y="683499"/>
                  </a:cubicBezTo>
                  <a:cubicBezTo>
                    <a:pt x="890974" y="639556"/>
                    <a:pt x="946295" y="588641"/>
                    <a:pt x="1003213" y="530709"/>
                  </a:cubicBezTo>
                  <a:cubicBezTo>
                    <a:pt x="1060090" y="472820"/>
                    <a:pt x="1114317" y="411696"/>
                    <a:pt x="1165851" y="347379"/>
                  </a:cubicBezTo>
                  <a:cubicBezTo>
                    <a:pt x="1170142" y="340951"/>
                    <a:pt x="1174391" y="339355"/>
                    <a:pt x="1178725" y="342548"/>
                  </a:cubicBezTo>
                  <a:cubicBezTo>
                    <a:pt x="1183099" y="345698"/>
                    <a:pt x="1185245" y="350529"/>
                    <a:pt x="1185245" y="356957"/>
                  </a:cubicBezTo>
                  <a:close/>
                  <a:moveTo>
                    <a:pt x="682818" y="112544"/>
                  </a:moveTo>
                  <a:cubicBezTo>
                    <a:pt x="609786" y="112544"/>
                    <a:pt x="539994" y="138254"/>
                    <a:pt x="473484" y="189716"/>
                  </a:cubicBezTo>
                  <a:cubicBezTo>
                    <a:pt x="406889" y="241178"/>
                    <a:pt x="347867" y="301798"/>
                    <a:pt x="296333" y="371450"/>
                  </a:cubicBezTo>
                  <a:cubicBezTo>
                    <a:pt x="244798" y="441144"/>
                    <a:pt x="203444" y="510292"/>
                    <a:pt x="172313" y="578894"/>
                  </a:cubicBezTo>
                  <a:cubicBezTo>
                    <a:pt x="141141" y="647538"/>
                    <a:pt x="125617" y="697908"/>
                    <a:pt x="125617" y="730046"/>
                  </a:cubicBezTo>
                  <a:cubicBezTo>
                    <a:pt x="125617" y="747227"/>
                    <a:pt x="132054" y="755755"/>
                    <a:pt x="144927" y="755755"/>
                  </a:cubicBezTo>
                  <a:cubicBezTo>
                    <a:pt x="157800" y="755755"/>
                    <a:pt x="177656" y="747227"/>
                    <a:pt x="204496" y="730046"/>
                  </a:cubicBezTo>
                  <a:cubicBezTo>
                    <a:pt x="231336" y="712905"/>
                    <a:pt x="261920" y="689842"/>
                    <a:pt x="296290" y="660897"/>
                  </a:cubicBezTo>
                  <a:cubicBezTo>
                    <a:pt x="330618" y="631953"/>
                    <a:pt x="365535" y="598177"/>
                    <a:pt x="400958" y="559570"/>
                  </a:cubicBezTo>
                  <a:cubicBezTo>
                    <a:pt x="436379" y="520963"/>
                    <a:pt x="469109" y="479163"/>
                    <a:pt x="499188" y="434129"/>
                  </a:cubicBezTo>
                  <a:cubicBezTo>
                    <a:pt x="533516" y="382667"/>
                    <a:pt x="566834" y="327970"/>
                    <a:pt x="599017" y="270081"/>
                  </a:cubicBezTo>
                  <a:cubicBezTo>
                    <a:pt x="631242" y="212191"/>
                    <a:pt x="660227" y="160729"/>
                    <a:pt x="685973" y="115695"/>
                  </a:cubicBezTo>
                  <a:lnTo>
                    <a:pt x="682818" y="112544"/>
                  </a:lnTo>
                  <a:close/>
                </a:path>
              </a:pathLst>
            </a:custGeom>
            <a:solidFill>
              <a:srgbClr val="00B0F0"/>
            </a:solidFill>
            <a:ln w="4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 13">
              <a:extLst>
                <a:ext uri="{FF2B5EF4-FFF2-40B4-BE49-F238E27FC236}">
                  <a16:creationId xmlns:a16="http://schemas.microsoft.com/office/drawing/2014/main" id="{B7D55849-18CA-5444-A63F-FD9095CB8A1C}"/>
                </a:ext>
              </a:extLst>
            </p:cNvPr>
            <p:cNvSpPr/>
            <p:nvPr/>
          </p:nvSpPr>
          <p:spPr>
            <a:xfrm>
              <a:off x="6196477" y="2728556"/>
              <a:ext cx="1526675" cy="2167829"/>
            </a:xfrm>
            <a:custGeom>
              <a:avLst/>
              <a:gdLst>
                <a:gd name="connsiteX0" fmla="*/ 1526675 w 1526675"/>
                <a:gd name="connsiteY0" fmla="*/ 57973 h 2167829"/>
                <a:gd name="connsiteX1" fmla="*/ 1491254 w 1526675"/>
                <a:gd name="connsiteY1" fmla="*/ 189842 h 2167829"/>
                <a:gd name="connsiteX2" fmla="*/ 1389784 w 1526675"/>
                <a:gd name="connsiteY2" fmla="*/ 390859 h 2167829"/>
                <a:gd name="connsiteX3" fmla="*/ 1228744 w 1526675"/>
                <a:gd name="connsiteY3" fmla="*/ 635313 h 2167829"/>
                <a:gd name="connsiteX4" fmla="*/ 1012932 w 1526675"/>
                <a:gd name="connsiteY4" fmla="*/ 894219 h 2167829"/>
                <a:gd name="connsiteX5" fmla="*/ 747226 w 1526675"/>
                <a:gd name="connsiteY5" fmla="*/ 1140271 h 2167829"/>
                <a:gd name="connsiteX6" fmla="*/ 438020 w 1526675"/>
                <a:gd name="connsiteY6" fmla="*/ 1347715 h 2167829"/>
                <a:gd name="connsiteX7" fmla="*/ 357501 w 1526675"/>
                <a:gd name="connsiteY7" fmla="*/ 1486011 h 2167829"/>
                <a:gd name="connsiteX8" fmla="*/ 256031 w 1526675"/>
                <a:gd name="connsiteY8" fmla="*/ 1669341 h 2167829"/>
                <a:gd name="connsiteX9" fmla="*/ 169075 w 1526675"/>
                <a:gd name="connsiteY9" fmla="*/ 1859099 h 2167829"/>
                <a:gd name="connsiteX10" fmla="*/ 132054 w 1526675"/>
                <a:gd name="connsiteY10" fmla="*/ 2016678 h 2167829"/>
                <a:gd name="connsiteX11" fmla="*/ 225447 w 1526675"/>
                <a:gd name="connsiteY11" fmla="*/ 2119602 h 2167829"/>
                <a:gd name="connsiteX12" fmla="*/ 392922 w 1526675"/>
                <a:gd name="connsiteY12" fmla="*/ 2074567 h 2167829"/>
                <a:gd name="connsiteX13" fmla="*/ 558800 w 1526675"/>
                <a:gd name="connsiteY13" fmla="*/ 1965216 h 2167829"/>
                <a:gd name="connsiteX14" fmla="*/ 706966 w 1526675"/>
                <a:gd name="connsiteY14" fmla="*/ 1828516 h 2167829"/>
                <a:gd name="connsiteX15" fmla="*/ 824548 w 1526675"/>
                <a:gd name="connsiteY15" fmla="*/ 1698244 h 2167829"/>
                <a:gd name="connsiteX16" fmla="*/ 850294 w 1526675"/>
                <a:gd name="connsiteY16" fmla="*/ 1686986 h 2167829"/>
                <a:gd name="connsiteX17" fmla="*/ 840618 w 1526675"/>
                <a:gd name="connsiteY17" fmla="*/ 1711099 h 2167829"/>
                <a:gd name="connsiteX18" fmla="*/ 703726 w 1526675"/>
                <a:gd name="connsiteY18" fmla="*/ 1862250 h 2167829"/>
                <a:gd name="connsiteX19" fmla="*/ 536251 w 1526675"/>
                <a:gd name="connsiteY19" fmla="*/ 2010209 h 2167829"/>
                <a:gd name="connsiteX20" fmla="*/ 351064 w 1526675"/>
                <a:gd name="connsiteY20" fmla="*/ 2122795 h 2167829"/>
                <a:gd name="connsiteX21" fmla="*/ 157800 w 1526675"/>
                <a:gd name="connsiteY21" fmla="*/ 2167829 h 2167829"/>
                <a:gd name="connsiteX22" fmla="*/ 37021 w 1526675"/>
                <a:gd name="connsiteY22" fmla="*/ 2127626 h 2167829"/>
                <a:gd name="connsiteX23" fmla="*/ 0 w 1526675"/>
                <a:gd name="connsiteY23" fmla="*/ 2029533 h 2167829"/>
                <a:gd name="connsiteX24" fmla="*/ 49936 w 1526675"/>
                <a:gd name="connsiteY24" fmla="*/ 1863889 h 2167829"/>
                <a:gd name="connsiteX25" fmla="*/ 167518 w 1526675"/>
                <a:gd name="connsiteY25" fmla="*/ 1637120 h 2167829"/>
                <a:gd name="connsiteX26" fmla="*/ 302811 w 1526675"/>
                <a:gd name="connsiteY26" fmla="*/ 1411990 h 2167829"/>
                <a:gd name="connsiteX27" fmla="*/ 402640 w 1526675"/>
                <a:gd name="connsiteY27" fmla="*/ 1251176 h 2167829"/>
                <a:gd name="connsiteX28" fmla="*/ 516983 w 1526675"/>
                <a:gd name="connsiteY28" fmla="*/ 1056587 h 2167829"/>
                <a:gd name="connsiteX29" fmla="*/ 634523 w 1526675"/>
                <a:gd name="connsiteY29" fmla="*/ 858763 h 2167829"/>
                <a:gd name="connsiteX30" fmla="*/ 745627 w 1526675"/>
                <a:gd name="connsiteY30" fmla="*/ 673836 h 2167829"/>
                <a:gd name="connsiteX31" fmla="*/ 843857 w 1526675"/>
                <a:gd name="connsiteY31" fmla="*/ 517854 h 2167829"/>
                <a:gd name="connsiteX32" fmla="*/ 956601 w 1526675"/>
                <a:gd name="connsiteY32" fmla="*/ 360276 h 2167829"/>
                <a:gd name="connsiteX33" fmla="*/ 1104768 w 1526675"/>
                <a:gd name="connsiteY33" fmla="*/ 212317 h 2167829"/>
                <a:gd name="connsiteX34" fmla="*/ 1330214 w 1526675"/>
                <a:gd name="connsiteY34" fmla="*/ 54697 h 2167829"/>
                <a:gd name="connsiteX35" fmla="*/ 1468705 w 1526675"/>
                <a:gd name="connsiteY35" fmla="*/ 0 h 2167829"/>
                <a:gd name="connsiteX36" fmla="*/ 1510563 w 1526675"/>
                <a:gd name="connsiteY36" fmla="*/ 14493 h 2167829"/>
                <a:gd name="connsiteX37" fmla="*/ 1526675 w 1526675"/>
                <a:gd name="connsiteY37" fmla="*/ 57973 h 2167829"/>
                <a:gd name="connsiteX38" fmla="*/ 1381748 w 1526675"/>
                <a:gd name="connsiteY38" fmla="*/ 141615 h 2167829"/>
                <a:gd name="connsiteX39" fmla="*/ 1339890 w 1526675"/>
                <a:gd name="connsiteY39" fmla="*/ 90153 h 2167829"/>
                <a:gd name="connsiteX40" fmla="*/ 1304468 w 1526675"/>
                <a:gd name="connsiteY40" fmla="*/ 99815 h 2167829"/>
                <a:gd name="connsiteX41" fmla="*/ 1254533 w 1526675"/>
                <a:gd name="connsiteY41" fmla="*/ 140019 h 2167829"/>
                <a:gd name="connsiteX42" fmla="*/ 1180450 w 1526675"/>
                <a:gd name="connsiteY42" fmla="*/ 225256 h 2167829"/>
                <a:gd name="connsiteX43" fmla="*/ 1069346 w 1526675"/>
                <a:gd name="connsiteY43" fmla="*/ 366787 h 2167829"/>
                <a:gd name="connsiteX44" fmla="*/ 996861 w 1526675"/>
                <a:gd name="connsiteY44" fmla="*/ 469711 h 2167829"/>
                <a:gd name="connsiteX45" fmla="*/ 877680 w 1526675"/>
                <a:gd name="connsiteY45" fmla="*/ 648210 h 2167829"/>
                <a:gd name="connsiteX46" fmla="*/ 703768 w 1526675"/>
                <a:gd name="connsiteY46" fmla="*/ 921610 h 2167829"/>
                <a:gd name="connsiteX47" fmla="*/ 463808 w 1526675"/>
                <a:gd name="connsiteY47" fmla="*/ 1305957 h 2167829"/>
                <a:gd name="connsiteX48" fmla="*/ 826146 w 1526675"/>
                <a:gd name="connsiteY48" fmla="*/ 1040623 h 2167829"/>
                <a:gd name="connsiteX49" fmla="*/ 1117641 w 1526675"/>
                <a:gd name="connsiteY49" fmla="*/ 720593 h 2167829"/>
                <a:gd name="connsiteX50" fmla="*/ 1310905 w 1526675"/>
                <a:gd name="connsiteY50" fmla="*/ 402159 h 2167829"/>
                <a:gd name="connsiteX51" fmla="*/ 1381748 w 1526675"/>
                <a:gd name="connsiteY51" fmla="*/ 141615 h 216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526675" h="2167829">
                  <a:moveTo>
                    <a:pt x="1526675" y="57973"/>
                  </a:moveTo>
                  <a:cubicBezTo>
                    <a:pt x="1526675" y="88010"/>
                    <a:pt x="1514854" y="131953"/>
                    <a:pt x="1491254" y="189842"/>
                  </a:cubicBezTo>
                  <a:cubicBezTo>
                    <a:pt x="1467611" y="247731"/>
                    <a:pt x="1433787" y="314779"/>
                    <a:pt x="1389784" y="390859"/>
                  </a:cubicBezTo>
                  <a:cubicBezTo>
                    <a:pt x="1345737" y="466980"/>
                    <a:pt x="1292058" y="548479"/>
                    <a:pt x="1228744" y="635313"/>
                  </a:cubicBezTo>
                  <a:cubicBezTo>
                    <a:pt x="1165389" y="722148"/>
                    <a:pt x="1093451" y="808478"/>
                    <a:pt x="1012932" y="894219"/>
                  </a:cubicBezTo>
                  <a:cubicBezTo>
                    <a:pt x="932412" y="980003"/>
                    <a:pt x="843815" y="1062006"/>
                    <a:pt x="747226" y="1140271"/>
                  </a:cubicBezTo>
                  <a:cubicBezTo>
                    <a:pt x="650593" y="1218577"/>
                    <a:pt x="547525" y="1287725"/>
                    <a:pt x="438020" y="1347715"/>
                  </a:cubicBezTo>
                  <a:cubicBezTo>
                    <a:pt x="418710" y="1382037"/>
                    <a:pt x="391828" y="1428121"/>
                    <a:pt x="357501" y="1486011"/>
                  </a:cubicBezTo>
                  <a:cubicBezTo>
                    <a:pt x="323130" y="1543900"/>
                    <a:pt x="289307" y="1605024"/>
                    <a:pt x="256031" y="1669341"/>
                  </a:cubicBezTo>
                  <a:cubicBezTo>
                    <a:pt x="222712" y="1733658"/>
                    <a:pt x="193727" y="1796925"/>
                    <a:pt x="169075" y="1859099"/>
                  </a:cubicBezTo>
                  <a:cubicBezTo>
                    <a:pt x="144380" y="1921316"/>
                    <a:pt x="132054" y="1973828"/>
                    <a:pt x="132054" y="2016678"/>
                  </a:cubicBezTo>
                  <a:cubicBezTo>
                    <a:pt x="132054" y="2085322"/>
                    <a:pt x="163143" y="2119602"/>
                    <a:pt x="225447" y="2119602"/>
                  </a:cubicBezTo>
                  <a:cubicBezTo>
                    <a:pt x="279084" y="2119602"/>
                    <a:pt x="334952" y="2104646"/>
                    <a:pt x="392922" y="2074567"/>
                  </a:cubicBezTo>
                  <a:cubicBezTo>
                    <a:pt x="450893" y="2044572"/>
                    <a:pt x="506172" y="2008150"/>
                    <a:pt x="558800" y="1965216"/>
                  </a:cubicBezTo>
                  <a:cubicBezTo>
                    <a:pt x="611386" y="1922366"/>
                    <a:pt x="660774" y="1876786"/>
                    <a:pt x="706966" y="1828516"/>
                  </a:cubicBezTo>
                  <a:cubicBezTo>
                    <a:pt x="753115" y="1780289"/>
                    <a:pt x="792323" y="1736851"/>
                    <a:pt x="824548" y="1698244"/>
                  </a:cubicBezTo>
                  <a:cubicBezTo>
                    <a:pt x="839524" y="1683289"/>
                    <a:pt x="848149" y="1679508"/>
                    <a:pt x="850294" y="1686986"/>
                  </a:cubicBezTo>
                  <a:cubicBezTo>
                    <a:pt x="852398" y="1694505"/>
                    <a:pt x="849200" y="1702571"/>
                    <a:pt x="840618" y="1711099"/>
                  </a:cubicBezTo>
                  <a:cubicBezTo>
                    <a:pt x="801957" y="1758276"/>
                    <a:pt x="756312" y="1808688"/>
                    <a:pt x="703726" y="1862250"/>
                  </a:cubicBezTo>
                  <a:cubicBezTo>
                    <a:pt x="651098" y="1915855"/>
                    <a:pt x="595273" y="1965174"/>
                    <a:pt x="536251" y="2010209"/>
                  </a:cubicBezTo>
                  <a:cubicBezTo>
                    <a:pt x="477186" y="2055243"/>
                    <a:pt x="415471" y="2092758"/>
                    <a:pt x="351064" y="2122795"/>
                  </a:cubicBezTo>
                  <a:cubicBezTo>
                    <a:pt x="286657" y="2152832"/>
                    <a:pt x="222250" y="2167829"/>
                    <a:pt x="157800" y="2167829"/>
                  </a:cubicBezTo>
                  <a:cubicBezTo>
                    <a:pt x="101933" y="2167829"/>
                    <a:pt x="61673" y="2154470"/>
                    <a:pt x="37021" y="2127626"/>
                  </a:cubicBezTo>
                  <a:cubicBezTo>
                    <a:pt x="12326" y="2100824"/>
                    <a:pt x="0" y="2068140"/>
                    <a:pt x="0" y="2029533"/>
                  </a:cubicBezTo>
                  <a:cubicBezTo>
                    <a:pt x="0" y="1990926"/>
                    <a:pt x="16617" y="1935767"/>
                    <a:pt x="49936" y="1863889"/>
                  </a:cubicBezTo>
                  <a:cubicBezTo>
                    <a:pt x="83212" y="1792094"/>
                    <a:pt x="122420" y="1716476"/>
                    <a:pt x="167518" y="1637120"/>
                  </a:cubicBezTo>
                  <a:cubicBezTo>
                    <a:pt x="212616" y="1557806"/>
                    <a:pt x="257713" y="1482734"/>
                    <a:pt x="302811" y="1411990"/>
                  </a:cubicBezTo>
                  <a:cubicBezTo>
                    <a:pt x="347909" y="1341245"/>
                    <a:pt x="381185" y="1287641"/>
                    <a:pt x="402640" y="1251176"/>
                  </a:cubicBezTo>
                  <a:cubicBezTo>
                    <a:pt x="439114" y="1189002"/>
                    <a:pt x="477228" y="1124139"/>
                    <a:pt x="516983" y="1056587"/>
                  </a:cubicBezTo>
                  <a:cubicBezTo>
                    <a:pt x="556696" y="989035"/>
                    <a:pt x="595904" y="923122"/>
                    <a:pt x="634523" y="858763"/>
                  </a:cubicBezTo>
                  <a:cubicBezTo>
                    <a:pt x="673184" y="794446"/>
                    <a:pt x="710205" y="732818"/>
                    <a:pt x="745627" y="673836"/>
                  </a:cubicBezTo>
                  <a:cubicBezTo>
                    <a:pt x="781049" y="614897"/>
                    <a:pt x="813778" y="562889"/>
                    <a:pt x="843857" y="517854"/>
                  </a:cubicBezTo>
                  <a:cubicBezTo>
                    <a:pt x="880331" y="462107"/>
                    <a:pt x="917940" y="409595"/>
                    <a:pt x="956601" y="360276"/>
                  </a:cubicBezTo>
                  <a:cubicBezTo>
                    <a:pt x="995263" y="310956"/>
                    <a:pt x="1044609" y="261679"/>
                    <a:pt x="1104768" y="212317"/>
                  </a:cubicBezTo>
                  <a:cubicBezTo>
                    <a:pt x="1186339" y="143715"/>
                    <a:pt x="1261474" y="91203"/>
                    <a:pt x="1330214" y="54697"/>
                  </a:cubicBezTo>
                  <a:cubicBezTo>
                    <a:pt x="1398912" y="18274"/>
                    <a:pt x="1445062" y="0"/>
                    <a:pt x="1468705" y="0"/>
                  </a:cubicBezTo>
                  <a:cubicBezTo>
                    <a:pt x="1485869" y="0"/>
                    <a:pt x="1499793" y="4831"/>
                    <a:pt x="1510563" y="14493"/>
                  </a:cubicBezTo>
                  <a:cubicBezTo>
                    <a:pt x="1521291" y="24198"/>
                    <a:pt x="1526675" y="38691"/>
                    <a:pt x="1526675" y="57973"/>
                  </a:cubicBezTo>
                  <a:close/>
                  <a:moveTo>
                    <a:pt x="1381748" y="141615"/>
                  </a:moveTo>
                  <a:cubicBezTo>
                    <a:pt x="1381748" y="107335"/>
                    <a:pt x="1367740" y="90153"/>
                    <a:pt x="1339890" y="90153"/>
                  </a:cubicBezTo>
                  <a:cubicBezTo>
                    <a:pt x="1329120" y="90153"/>
                    <a:pt x="1317341" y="93388"/>
                    <a:pt x="1304468" y="99815"/>
                  </a:cubicBezTo>
                  <a:cubicBezTo>
                    <a:pt x="1291595" y="106243"/>
                    <a:pt x="1274936" y="119686"/>
                    <a:pt x="1254533" y="140019"/>
                  </a:cubicBezTo>
                  <a:cubicBezTo>
                    <a:pt x="1234087" y="160435"/>
                    <a:pt x="1209435" y="188834"/>
                    <a:pt x="1180450" y="225256"/>
                  </a:cubicBezTo>
                  <a:cubicBezTo>
                    <a:pt x="1151464" y="261721"/>
                    <a:pt x="1114443" y="308898"/>
                    <a:pt x="1069346" y="366787"/>
                  </a:cubicBezTo>
                  <a:cubicBezTo>
                    <a:pt x="1052140" y="390397"/>
                    <a:pt x="1027992" y="424677"/>
                    <a:pt x="996861" y="469711"/>
                  </a:cubicBezTo>
                  <a:cubicBezTo>
                    <a:pt x="965688" y="514745"/>
                    <a:pt x="926018" y="574231"/>
                    <a:pt x="877680" y="648210"/>
                  </a:cubicBezTo>
                  <a:cubicBezTo>
                    <a:pt x="829386" y="722190"/>
                    <a:pt x="771415" y="813351"/>
                    <a:pt x="703768" y="921610"/>
                  </a:cubicBezTo>
                  <a:cubicBezTo>
                    <a:pt x="636122" y="1029911"/>
                    <a:pt x="556107" y="1157999"/>
                    <a:pt x="463808" y="1305957"/>
                  </a:cubicBezTo>
                  <a:cubicBezTo>
                    <a:pt x="592623" y="1233070"/>
                    <a:pt x="713402" y="1144640"/>
                    <a:pt x="826146" y="1040623"/>
                  </a:cubicBezTo>
                  <a:cubicBezTo>
                    <a:pt x="938891" y="936649"/>
                    <a:pt x="1035985" y="829945"/>
                    <a:pt x="1117641" y="720593"/>
                  </a:cubicBezTo>
                  <a:cubicBezTo>
                    <a:pt x="1199212" y="611242"/>
                    <a:pt x="1263620" y="505083"/>
                    <a:pt x="1310905" y="402159"/>
                  </a:cubicBezTo>
                  <a:cubicBezTo>
                    <a:pt x="1358064" y="299193"/>
                    <a:pt x="1381748" y="212359"/>
                    <a:pt x="1381748" y="141615"/>
                  </a:cubicBezTo>
                  <a:close/>
                </a:path>
              </a:pathLst>
            </a:custGeom>
            <a:solidFill>
              <a:srgbClr val="00B0F0"/>
            </a:solidFill>
            <a:ln w="4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045335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3BB0C-2401-A14C-9269-5217DED75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isión</a:t>
            </a:r>
            <a:endParaRPr lang="pt-BR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713BF9DA-8F35-774A-A524-21ADD4898C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9011" y="1662212"/>
            <a:ext cx="854439" cy="85443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0830406-B723-254A-86AE-58CCCD8F51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7085" y="5030217"/>
            <a:ext cx="1073630" cy="1073630"/>
          </a:xfrm>
          <a:prstGeom prst="rect">
            <a:avLst/>
          </a:prstGeom>
        </p:spPr>
      </p:pic>
      <p:pic>
        <p:nvPicPr>
          <p:cNvPr id="14" name="Espaço Reservado para Imagem 13">
            <a:extLst>
              <a:ext uri="{FF2B5EF4-FFF2-40B4-BE49-F238E27FC236}">
                <a16:creationId xmlns:a16="http://schemas.microsoft.com/office/drawing/2014/main" id="{C13727DD-20AB-5A4C-BD91-99E407F677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9478" b="9478"/>
          <a:stretch>
            <a:fillRect/>
          </a:stretch>
        </p:blipFill>
        <p:spPr>
          <a:xfrm>
            <a:off x="1057278" y="2266869"/>
            <a:ext cx="1617439" cy="1866232"/>
          </a:xfr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3DD71EB8-F148-F54C-BBC6-F41CD51BCD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800" y="3633537"/>
            <a:ext cx="5764200" cy="110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2067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38386-2B38-C84B-8941-36E44CC19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59" y="3193653"/>
            <a:ext cx="7605187" cy="867104"/>
          </a:xfrm>
        </p:spPr>
        <p:txBody>
          <a:bodyPr/>
          <a:lstStyle/>
          <a:p>
            <a:r>
              <a:rPr lang="pt-BR" dirty="0" err="1"/>
              <a:t>esafío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Post </a:t>
            </a:r>
            <a:r>
              <a:rPr lang="pt-BR" dirty="0" err="1"/>
              <a:t>Covid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23A47B-C1B4-ED43-B2AA-FA0B35C31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24546" y="1052582"/>
            <a:ext cx="4035192" cy="867105"/>
          </a:xfrm>
        </p:spPr>
        <p:txBody>
          <a:bodyPr/>
          <a:lstStyle/>
          <a:p>
            <a:pPr marL="571500" indent="-571500">
              <a:buSzPct val="130000"/>
              <a:buBlip>
                <a:blip r:embed="rId2"/>
              </a:buBlip>
            </a:pPr>
            <a:r>
              <a:rPr lang="pt-BR" sz="4400" dirty="0">
                <a:latin typeface="+mj-lt"/>
              </a:rPr>
              <a:t>Visitar</a:t>
            </a:r>
          </a:p>
        </p:txBody>
      </p:sp>
      <p:pic>
        <p:nvPicPr>
          <p:cNvPr id="12" name="Espaço Reservado para Imagem 11">
            <a:extLst>
              <a:ext uri="{FF2B5EF4-FFF2-40B4-BE49-F238E27FC236}">
                <a16:creationId xmlns:a16="http://schemas.microsoft.com/office/drawing/2014/main" id="{C61CBB7B-BBDD-9844-9B70-B83FAB7AC6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9478" b="9478"/>
          <a:stretch>
            <a:fillRect/>
          </a:stretch>
        </p:blipFill>
        <p:spPr>
          <a:xfrm>
            <a:off x="1439110" y="2387656"/>
            <a:ext cx="1617439" cy="1866232"/>
          </a:xfrm>
        </p:spPr>
      </p:pic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9C48E4D2-0EEB-334A-A14D-D83070F2CF03}"/>
              </a:ext>
            </a:extLst>
          </p:cNvPr>
          <p:cNvSpPr txBox="1">
            <a:spLocks/>
          </p:cNvSpPr>
          <p:nvPr/>
        </p:nvSpPr>
        <p:spPr>
          <a:xfrm>
            <a:off x="8147007" y="2851015"/>
            <a:ext cx="3390271" cy="782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 cap="all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SzPct val="130000"/>
              <a:buBlip>
                <a:blip r:embed="rId5"/>
              </a:buBlip>
            </a:pPr>
            <a:r>
              <a:rPr lang="pt-BR" sz="4400" dirty="0">
                <a:solidFill>
                  <a:schemeClr val="bg1"/>
                </a:solidFill>
                <a:latin typeface="+mj-lt"/>
              </a:rPr>
              <a:t>Adorar</a:t>
            </a:r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FDF363C6-8020-484F-94A9-FC57B3200F92}"/>
              </a:ext>
            </a:extLst>
          </p:cNvPr>
          <p:cNvSpPr txBox="1">
            <a:spLocks/>
          </p:cNvSpPr>
          <p:nvPr/>
        </p:nvSpPr>
        <p:spPr>
          <a:xfrm>
            <a:off x="8147007" y="5214648"/>
            <a:ext cx="3785506" cy="687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 cap="all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SzPct val="130000"/>
              <a:buBlip>
                <a:blip r:embed="rId6"/>
              </a:buBlip>
            </a:pPr>
            <a:r>
              <a:rPr lang="pt-BR" sz="4400" dirty="0" err="1">
                <a:solidFill>
                  <a:schemeClr val="bg1"/>
                </a:solidFill>
                <a:latin typeface="+mj-lt"/>
              </a:rPr>
              <a:t>MovilizaR</a:t>
            </a:r>
            <a:endParaRPr lang="pt-BR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1024385-12BE-4047-B42D-C672681C28D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1861" y="2162019"/>
            <a:ext cx="854439" cy="854439"/>
          </a:xfrm>
          <a:prstGeom prst="rect">
            <a:avLst/>
          </a:prstGeom>
        </p:spPr>
      </p:pic>
      <p:sp>
        <p:nvSpPr>
          <p:cNvPr id="13" name="Chave Esquerda 12">
            <a:extLst>
              <a:ext uri="{FF2B5EF4-FFF2-40B4-BE49-F238E27FC236}">
                <a16:creationId xmlns:a16="http://schemas.microsoft.com/office/drawing/2014/main" id="{EA62F57F-5F17-EC46-9FC7-441F85A9C1AB}"/>
              </a:ext>
            </a:extLst>
          </p:cNvPr>
          <p:cNvSpPr/>
          <p:nvPr/>
        </p:nvSpPr>
        <p:spPr>
          <a:xfrm>
            <a:off x="6857852" y="908125"/>
            <a:ext cx="1289155" cy="5438159"/>
          </a:xfrm>
          <a:prstGeom prst="leftBrace">
            <a:avLst>
              <a:gd name="adj1" fmla="val 47868"/>
              <a:gd name="adj2" fmla="val 50000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95752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Espaço Reservado para Imagem 20">
            <a:extLst>
              <a:ext uri="{FF2B5EF4-FFF2-40B4-BE49-F238E27FC236}">
                <a16:creationId xmlns:a16="http://schemas.microsoft.com/office/drawing/2014/main" id="{0D4C2046-6388-6A41-9485-7DF3B3F8358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2E38386-2B38-C84B-8941-36E44CC1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  <a:r>
              <a:rPr lang="pt-BR" dirty="0" err="1"/>
              <a:t>Desafío</a:t>
            </a:r>
            <a:r>
              <a:rPr lang="pt-BR" dirty="0"/>
              <a:t> Post </a:t>
            </a:r>
            <a:r>
              <a:rPr lang="pt-BR" dirty="0" err="1"/>
              <a:t>Covid</a:t>
            </a:r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EE13DBD-44F1-BF42-833B-494687A517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Reafirmar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sentimiento</a:t>
            </a:r>
            <a:r>
              <a:rPr lang="pt-BR" dirty="0"/>
              <a:t> de “</a:t>
            </a:r>
            <a:r>
              <a:rPr lang="pt-BR" dirty="0" err="1"/>
              <a:t>pertenencia</a:t>
            </a:r>
            <a:r>
              <a:rPr lang="pt-BR" dirty="0"/>
              <a:t>” a través de </a:t>
            </a:r>
            <a:r>
              <a:rPr lang="pt-BR" dirty="0" err="1"/>
              <a:t>las</a:t>
            </a:r>
            <a:r>
              <a:rPr lang="pt-BR" dirty="0"/>
              <a:t> visitas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cuidado pastoral.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6C88ED1A-688C-8B4C-B9E2-AFD1A2592E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083" y="1717858"/>
            <a:ext cx="854439" cy="854439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7B5EF7BF-012E-294C-9E52-C5C9BC68C9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0721" y="5952496"/>
            <a:ext cx="563254" cy="563254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201F4B65-902D-7D42-A748-0428852F04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8438" y="-108779"/>
            <a:ext cx="4392118" cy="174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840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38386-2B38-C84B-8941-36E44CC1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  <a:r>
              <a:rPr lang="pt-BR" dirty="0" err="1"/>
              <a:t>Desafío</a:t>
            </a:r>
            <a:r>
              <a:rPr lang="pt-BR" dirty="0"/>
              <a:t> Post </a:t>
            </a:r>
            <a:r>
              <a:rPr lang="pt-BR" dirty="0" err="1"/>
              <a:t>Covid</a:t>
            </a:r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EE13DBD-44F1-BF42-833B-494687A517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Realizar </a:t>
            </a:r>
            <a:r>
              <a:rPr lang="pt-BR" dirty="0" err="1"/>
              <a:t>servicios</a:t>
            </a:r>
            <a:r>
              <a:rPr lang="pt-BR" dirty="0"/>
              <a:t> adaptados 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nueva</a:t>
            </a:r>
            <a:r>
              <a:rPr lang="pt-BR" dirty="0"/>
              <a:t> </a:t>
            </a:r>
            <a:r>
              <a:rPr lang="pt-BR" dirty="0" err="1"/>
              <a:t>realidad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fortalecer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predicación</a:t>
            </a:r>
            <a:r>
              <a:rPr lang="pt-BR" dirty="0"/>
              <a:t> bíblica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énfasis</a:t>
            </a:r>
            <a:r>
              <a:rPr lang="pt-BR" dirty="0"/>
              <a:t> profético.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4991F62-696F-674F-9155-C95A02A8D9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012" y="1582237"/>
            <a:ext cx="854439" cy="85443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7DDCBC3D-D252-3245-B099-6CD1518075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5711" y="5982476"/>
            <a:ext cx="563254" cy="563254"/>
          </a:xfrm>
          <a:prstGeom prst="rect">
            <a:avLst/>
          </a:prstGeom>
        </p:spPr>
      </p:pic>
      <p:pic>
        <p:nvPicPr>
          <p:cNvPr id="22" name="Espaço Reservado para Imagem 21">
            <a:extLst>
              <a:ext uri="{FF2B5EF4-FFF2-40B4-BE49-F238E27FC236}">
                <a16:creationId xmlns:a16="http://schemas.microsoft.com/office/drawing/2014/main" id="{B29E15DF-BA5A-F349-9140-A712845277E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09587BD0-77F3-7F45-B5D5-6F01498D3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95679" y="0"/>
            <a:ext cx="3787693" cy="174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09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38386-2B38-C84B-8941-36E44CC1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  <a:r>
              <a:rPr lang="pt-BR" dirty="0" err="1"/>
              <a:t>Desafío</a:t>
            </a:r>
            <a:r>
              <a:rPr lang="pt-BR" dirty="0"/>
              <a:t> Post </a:t>
            </a:r>
            <a:r>
              <a:rPr lang="pt-BR" dirty="0" err="1"/>
              <a:t>Covid</a:t>
            </a:r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EE13DBD-44F1-BF42-833B-494687A517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Involucre a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miembros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discipulado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énfasis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CRM a través de </a:t>
            </a:r>
            <a:r>
              <a:rPr lang="pt-BR" dirty="0" err="1"/>
              <a:t>los</a:t>
            </a:r>
            <a:r>
              <a:rPr lang="pt-BR" dirty="0"/>
              <a:t> grupos </a:t>
            </a:r>
            <a:r>
              <a:rPr lang="pt-BR" dirty="0" err="1"/>
              <a:t>pequeños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las</a:t>
            </a:r>
            <a:r>
              <a:rPr lang="pt-BR" dirty="0"/>
              <a:t> unidades de </a:t>
            </a:r>
            <a:r>
              <a:rPr lang="pt-BR" dirty="0" err="1"/>
              <a:t>acción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ES.</a:t>
            </a:r>
          </a:p>
        </p:txBody>
      </p:sp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BF5A2ED9-FCDA-C64D-98E2-52F537F4EBE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488ADD9-A020-5840-A015-880F1BCDBB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1083" y="1597938"/>
            <a:ext cx="854439" cy="85443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F80FF19D-19B4-464E-82F8-57AB2D8AC7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0681" y="5982476"/>
            <a:ext cx="563254" cy="563254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9D6B4129-0A5F-9441-9DA5-755F201DB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26053" y="0"/>
            <a:ext cx="5291223" cy="17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978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905F5B-37FD-E64C-8D04-30CAD29D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571" y="3028632"/>
            <a:ext cx="6121160" cy="867104"/>
          </a:xfrm>
        </p:spPr>
        <p:txBody>
          <a:bodyPr/>
          <a:lstStyle/>
          <a:p>
            <a:r>
              <a:rPr lang="pt-BR" dirty="0" err="1"/>
              <a:t>erramientas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B337D4-BD40-1E47-B889-B0A4F8B39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14290" y="353419"/>
            <a:ext cx="2138435" cy="1020431"/>
          </a:xfrm>
        </p:spPr>
        <p:txBody>
          <a:bodyPr>
            <a:normAutofit lnSpcReduction="10000"/>
          </a:bodyPr>
          <a:lstStyle/>
          <a:p>
            <a:pPr algn="l"/>
            <a:r>
              <a:rPr lang="pt-BR" dirty="0"/>
              <a:t>Revista </a:t>
            </a:r>
            <a:r>
              <a:rPr lang="pt-BR" dirty="0" err="1"/>
              <a:t>Anciano</a:t>
            </a:r>
            <a:endParaRPr lang="pt-BR" dirty="0"/>
          </a:p>
        </p:txBody>
      </p:sp>
      <p:pic>
        <p:nvPicPr>
          <p:cNvPr id="12" name="Espaço Reservado para Imagem 11">
            <a:extLst>
              <a:ext uri="{FF2B5EF4-FFF2-40B4-BE49-F238E27FC236}">
                <a16:creationId xmlns:a16="http://schemas.microsoft.com/office/drawing/2014/main" id="{47F2135D-49A1-0142-AD36-7C8444FF92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478" b="9478"/>
          <a:stretch>
            <a:fillRect/>
          </a:stretch>
        </p:blipFill>
        <p:spPr>
          <a:xfrm>
            <a:off x="84379" y="2327608"/>
            <a:ext cx="2633615" cy="3038715"/>
          </a:xfrm>
        </p:spPr>
      </p:pic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2CDA04D7-ADA7-4347-A179-0ADCC75BED5F}"/>
              </a:ext>
            </a:extLst>
          </p:cNvPr>
          <p:cNvSpPr txBox="1">
            <a:spLocks/>
          </p:cNvSpPr>
          <p:nvPr/>
        </p:nvSpPr>
        <p:spPr>
          <a:xfrm>
            <a:off x="9712799" y="2915286"/>
            <a:ext cx="2314832" cy="867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 cap="all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>
                <a:solidFill>
                  <a:schemeClr val="bg1"/>
                </a:solidFill>
              </a:rPr>
              <a:t>Manual de </a:t>
            </a:r>
            <a:r>
              <a:rPr lang="pt-BR" dirty="0" err="1">
                <a:solidFill>
                  <a:schemeClr val="bg1"/>
                </a:solidFill>
              </a:rPr>
              <a:t>la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iglesia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4E40A1-18D3-FE4F-A426-2C7B51218D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923" y="238257"/>
            <a:ext cx="1531368" cy="142636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41329A6-1A53-484A-9A8E-8F59749DBB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2923" y="4392185"/>
            <a:ext cx="1414279" cy="20346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AD4C780-DF2C-3844-BD3E-279ACDB396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5571" y="2174193"/>
            <a:ext cx="854439" cy="854439"/>
          </a:xfrm>
          <a:prstGeom prst="rect">
            <a:avLst/>
          </a:prstGeom>
        </p:spPr>
      </p:pic>
      <p:sp>
        <p:nvSpPr>
          <p:cNvPr id="13" name="Chave Esquerda 12">
            <a:extLst>
              <a:ext uri="{FF2B5EF4-FFF2-40B4-BE49-F238E27FC236}">
                <a16:creationId xmlns:a16="http://schemas.microsoft.com/office/drawing/2014/main" id="{FC0414C9-9954-3E45-A746-3B18EA4CA167}"/>
              </a:ext>
            </a:extLst>
          </p:cNvPr>
          <p:cNvSpPr/>
          <p:nvPr/>
        </p:nvSpPr>
        <p:spPr>
          <a:xfrm>
            <a:off x="7460376" y="743104"/>
            <a:ext cx="987740" cy="5438159"/>
          </a:xfrm>
          <a:prstGeom prst="leftBrace">
            <a:avLst>
              <a:gd name="adj1" fmla="val 47868"/>
              <a:gd name="adj2" fmla="val 50000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F7D6552-A60E-C949-863F-EC45B0C8CED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184747" y="1901603"/>
            <a:ext cx="1829543" cy="2348356"/>
          </a:xfrm>
          <a:prstGeom prst="rect">
            <a:avLst/>
          </a:prstGeom>
        </p:spPr>
      </p:pic>
      <p:sp>
        <p:nvSpPr>
          <p:cNvPr id="15" name="Espaço Reservado para Texto 2">
            <a:extLst>
              <a:ext uri="{FF2B5EF4-FFF2-40B4-BE49-F238E27FC236}">
                <a16:creationId xmlns:a16="http://schemas.microsoft.com/office/drawing/2014/main" id="{4B97B380-EC9C-9142-87DA-9D68C5B28F66}"/>
              </a:ext>
            </a:extLst>
          </p:cNvPr>
          <p:cNvSpPr txBox="1">
            <a:spLocks/>
          </p:cNvSpPr>
          <p:nvPr/>
        </p:nvSpPr>
        <p:spPr>
          <a:xfrm>
            <a:off x="9792789" y="5193547"/>
            <a:ext cx="2314832" cy="867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 cap="all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 err="1">
                <a:solidFill>
                  <a:schemeClr val="bg1"/>
                </a:solidFill>
              </a:rPr>
              <a:t>Guía</a:t>
            </a:r>
            <a:r>
              <a:rPr lang="pt-BR" dirty="0">
                <a:solidFill>
                  <a:schemeClr val="bg1"/>
                </a:solidFill>
              </a:rPr>
              <a:t> para </a:t>
            </a:r>
            <a:r>
              <a:rPr lang="pt-BR" dirty="0" err="1">
                <a:solidFill>
                  <a:schemeClr val="bg1"/>
                </a:solidFill>
              </a:rPr>
              <a:t>Anciano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8992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3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a Livre 14">
            <a:extLst>
              <a:ext uri="{FF2B5EF4-FFF2-40B4-BE49-F238E27FC236}">
                <a16:creationId xmlns:a16="http://schemas.microsoft.com/office/drawing/2014/main" id="{FEB77DDE-350E-7F4D-8428-D66554246730}"/>
              </a:ext>
            </a:extLst>
          </p:cNvPr>
          <p:cNvSpPr/>
          <p:nvPr/>
        </p:nvSpPr>
        <p:spPr>
          <a:xfrm>
            <a:off x="-14990" y="2428407"/>
            <a:ext cx="6475751" cy="3702570"/>
          </a:xfrm>
          <a:custGeom>
            <a:avLst/>
            <a:gdLst>
              <a:gd name="connsiteX0" fmla="*/ 1723869 w 6475751"/>
              <a:gd name="connsiteY0" fmla="*/ 779488 h 3702570"/>
              <a:gd name="connsiteX1" fmla="*/ 1723869 w 6475751"/>
              <a:gd name="connsiteY1" fmla="*/ 0 h 3702570"/>
              <a:gd name="connsiteX2" fmla="*/ 6475751 w 6475751"/>
              <a:gd name="connsiteY2" fmla="*/ 0 h 3702570"/>
              <a:gd name="connsiteX3" fmla="*/ 6475751 w 6475751"/>
              <a:gd name="connsiteY3" fmla="*/ 314793 h 3702570"/>
              <a:gd name="connsiteX4" fmla="*/ 6475751 w 6475751"/>
              <a:gd name="connsiteY4" fmla="*/ 3702570 h 3702570"/>
              <a:gd name="connsiteX5" fmla="*/ 0 w 6475751"/>
              <a:gd name="connsiteY5" fmla="*/ 3702570 h 370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75751" h="3702570">
                <a:moveTo>
                  <a:pt x="1723869" y="779488"/>
                </a:moveTo>
                <a:lnTo>
                  <a:pt x="1723869" y="0"/>
                </a:lnTo>
                <a:lnTo>
                  <a:pt x="6475751" y="0"/>
                </a:lnTo>
                <a:lnTo>
                  <a:pt x="6475751" y="314793"/>
                </a:lnTo>
                <a:lnTo>
                  <a:pt x="6475751" y="3702570"/>
                </a:lnTo>
                <a:lnTo>
                  <a:pt x="0" y="3702570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E089A9-C9A7-504B-9D4B-43FBC3699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74" y="2280947"/>
            <a:ext cx="7798425" cy="4179814"/>
          </a:xfrm>
        </p:spPr>
        <p:txBody>
          <a:bodyPr/>
          <a:lstStyle/>
          <a:p>
            <a:r>
              <a:rPr lang="pt-BR" dirty="0" err="1"/>
              <a:t>Ministerio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Anciano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3653D3B-BDCE-204C-AD61-B02C351C30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6639" y="5696261"/>
            <a:ext cx="870679" cy="870679"/>
          </a:xfrm>
          <a:prstGeom prst="rect">
            <a:avLst/>
          </a:prstGeom>
        </p:spPr>
      </p:pic>
      <p:grpSp>
        <p:nvGrpSpPr>
          <p:cNvPr id="5" name="Gráfico 3">
            <a:extLst>
              <a:ext uri="{FF2B5EF4-FFF2-40B4-BE49-F238E27FC236}">
                <a16:creationId xmlns:a16="http://schemas.microsoft.com/office/drawing/2014/main" id="{772F814E-BCEB-114B-9811-97188FB127E2}"/>
              </a:ext>
            </a:extLst>
          </p:cNvPr>
          <p:cNvGrpSpPr/>
          <p:nvPr/>
        </p:nvGrpSpPr>
        <p:grpSpPr>
          <a:xfrm>
            <a:off x="850274" y="2683586"/>
            <a:ext cx="6872878" cy="2225802"/>
            <a:chOff x="850274" y="2728556"/>
            <a:chExt cx="6872878" cy="2225802"/>
          </a:xfrm>
          <a:solidFill>
            <a:srgbClr val="00B0F0"/>
          </a:solidFill>
        </p:grpSpPr>
        <p:sp>
          <p:nvSpPr>
            <p:cNvPr id="7" name="Forma Livre 6">
              <a:extLst>
                <a:ext uri="{FF2B5EF4-FFF2-40B4-BE49-F238E27FC236}">
                  <a16:creationId xmlns:a16="http://schemas.microsoft.com/office/drawing/2014/main" id="{2B2D33C7-764C-5D40-8A89-C57BFB865C2B}"/>
                </a:ext>
              </a:extLst>
            </p:cNvPr>
            <p:cNvSpPr/>
            <p:nvPr/>
          </p:nvSpPr>
          <p:spPr>
            <a:xfrm>
              <a:off x="850274" y="3458727"/>
              <a:ext cx="1504168" cy="1460258"/>
            </a:xfrm>
            <a:custGeom>
              <a:avLst/>
              <a:gdLst>
                <a:gd name="connsiteX0" fmla="*/ 1504168 w 1504168"/>
                <a:gd name="connsiteY0" fmla="*/ 289405 h 1460258"/>
                <a:gd name="connsiteX1" fmla="*/ 1454233 w 1504168"/>
                <a:gd name="connsiteY1" fmla="*/ 464712 h 1460258"/>
                <a:gd name="connsiteX2" fmla="*/ 1310904 w 1504168"/>
                <a:gd name="connsiteY2" fmla="*/ 641615 h 1460258"/>
                <a:gd name="connsiteX3" fmla="*/ 1083817 w 1504168"/>
                <a:gd name="connsiteY3" fmla="*/ 776718 h 1460258"/>
                <a:gd name="connsiteX4" fmla="*/ 779450 w 1504168"/>
                <a:gd name="connsiteY4" fmla="*/ 829777 h 1460258"/>
                <a:gd name="connsiteX5" fmla="*/ 637720 w 1504168"/>
                <a:gd name="connsiteY5" fmla="*/ 807259 h 1460258"/>
                <a:gd name="connsiteX6" fmla="*/ 628044 w 1504168"/>
                <a:gd name="connsiteY6" fmla="*/ 794404 h 1460258"/>
                <a:gd name="connsiteX7" fmla="*/ 640917 w 1504168"/>
                <a:gd name="connsiteY7" fmla="*/ 781549 h 1460258"/>
                <a:gd name="connsiteX8" fmla="*/ 700487 w 1504168"/>
                <a:gd name="connsiteY8" fmla="*/ 794404 h 1460258"/>
                <a:gd name="connsiteX9" fmla="*/ 782605 w 1504168"/>
                <a:gd name="connsiteY9" fmla="*/ 800832 h 1460258"/>
                <a:gd name="connsiteX10" fmla="*/ 1009692 w 1504168"/>
                <a:gd name="connsiteY10" fmla="*/ 752605 h 1460258"/>
                <a:gd name="connsiteX11" fmla="*/ 1190041 w 1504168"/>
                <a:gd name="connsiteY11" fmla="*/ 627164 h 1460258"/>
                <a:gd name="connsiteX12" fmla="*/ 1309222 w 1504168"/>
                <a:gd name="connsiteY12" fmla="*/ 453495 h 1460258"/>
                <a:gd name="connsiteX13" fmla="*/ 1352721 w 1504168"/>
                <a:gd name="connsiteY13" fmla="*/ 260502 h 1460258"/>
                <a:gd name="connsiteX14" fmla="*/ 1270602 w 1504168"/>
                <a:gd name="connsiteY14" fmla="*/ 77172 h 1460258"/>
                <a:gd name="connsiteX15" fmla="*/ 1072543 w 1504168"/>
                <a:gd name="connsiteY15" fmla="*/ 28945 h 1460258"/>
                <a:gd name="connsiteX16" fmla="*/ 927616 w 1504168"/>
                <a:gd name="connsiteY16" fmla="*/ 45034 h 1460258"/>
                <a:gd name="connsiteX17" fmla="*/ 863209 w 1504168"/>
                <a:gd name="connsiteY17" fmla="*/ 99731 h 1460258"/>
                <a:gd name="connsiteX18" fmla="*/ 716641 w 1504168"/>
                <a:gd name="connsiteY18" fmla="*/ 345782 h 1460258"/>
                <a:gd name="connsiteX19" fmla="*/ 544328 w 1504168"/>
                <a:gd name="connsiteY19" fmla="*/ 641699 h 1460258"/>
                <a:gd name="connsiteX20" fmla="*/ 376852 w 1504168"/>
                <a:gd name="connsiteY20" fmla="*/ 939212 h 1460258"/>
                <a:gd name="connsiteX21" fmla="*/ 241559 w 1504168"/>
                <a:gd name="connsiteY21" fmla="*/ 1190094 h 1460258"/>
                <a:gd name="connsiteX22" fmla="*/ 206137 w 1504168"/>
                <a:gd name="connsiteY22" fmla="*/ 1305873 h 1460258"/>
                <a:gd name="connsiteX23" fmla="*/ 257671 w 1504168"/>
                <a:gd name="connsiteY23" fmla="*/ 1391111 h 1460258"/>
                <a:gd name="connsiteX24" fmla="*/ 412274 w 1504168"/>
                <a:gd name="connsiteY24" fmla="*/ 1415224 h 1460258"/>
                <a:gd name="connsiteX25" fmla="*/ 447696 w 1504168"/>
                <a:gd name="connsiteY25" fmla="*/ 1424887 h 1460258"/>
                <a:gd name="connsiteX26" fmla="*/ 431583 w 1504168"/>
                <a:gd name="connsiteY26" fmla="*/ 1437742 h 1460258"/>
                <a:gd name="connsiteX27" fmla="*/ 301128 w 1504168"/>
                <a:gd name="connsiteY27" fmla="*/ 1453831 h 1460258"/>
                <a:gd name="connsiteX28" fmla="*/ 157800 w 1504168"/>
                <a:gd name="connsiteY28" fmla="*/ 1460259 h 1460258"/>
                <a:gd name="connsiteX29" fmla="*/ 117540 w 1504168"/>
                <a:gd name="connsiteY29" fmla="*/ 1457024 h 1460258"/>
                <a:gd name="connsiteX30" fmla="*/ 64407 w 1504168"/>
                <a:gd name="connsiteY30" fmla="*/ 1445766 h 1460258"/>
                <a:gd name="connsiteX31" fmla="*/ 19310 w 1504168"/>
                <a:gd name="connsiteY31" fmla="*/ 1423248 h 1460258"/>
                <a:gd name="connsiteX32" fmla="*/ 0 w 1504168"/>
                <a:gd name="connsiteY32" fmla="*/ 1383045 h 1460258"/>
                <a:gd name="connsiteX33" fmla="*/ 16112 w 1504168"/>
                <a:gd name="connsiteY33" fmla="*/ 1325155 h 1460258"/>
                <a:gd name="connsiteX34" fmla="*/ 135293 w 1504168"/>
                <a:gd name="connsiteY34" fmla="*/ 1100025 h 1460258"/>
                <a:gd name="connsiteX35" fmla="*/ 277023 w 1504168"/>
                <a:gd name="connsiteY35" fmla="*/ 861998 h 1460258"/>
                <a:gd name="connsiteX36" fmla="*/ 450935 w 1504168"/>
                <a:gd name="connsiteY36" fmla="*/ 561292 h 1460258"/>
                <a:gd name="connsiteX37" fmla="*/ 615213 w 1504168"/>
                <a:gd name="connsiteY37" fmla="*/ 263779 h 1460258"/>
                <a:gd name="connsiteX38" fmla="*/ 634523 w 1504168"/>
                <a:gd name="connsiteY38" fmla="*/ 226811 h 1460258"/>
                <a:gd name="connsiteX39" fmla="*/ 660269 w 1504168"/>
                <a:gd name="connsiteY39" fmla="*/ 170517 h 1460258"/>
                <a:gd name="connsiteX40" fmla="*/ 682818 w 1504168"/>
                <a:gd name="connsiteY40" fmla="*/ 115821 h 1460258"/>
                <a:gd name="connsiteX41" fmla="*/ 692494 w 1504168"/>
                <a:gd name="connsiteY41" fmla="*/ 80449 h 1460258"/>
                <a:gd name="connsiteX42" fmla="*/ 676381 w 1504168"/>
                <a:gd name="connsiteY42" fmla="*/ 67594 h 1460258"/>
                <a:gd name="connsiteX43" fmla="*/ 475082 w 1504168"/>
                <a:gd name="connsiteY43" fmla="*/ 83683 h 1460258"/>
                <a:gd name="connsiteX44" fmla="*/ 273783 w 1504168"/>
                <a:gd name="connsiteY44" fmla="*/ 96538 h 1460258"/>
                <a:gd name="connsiteX45" fmla="*/ 212573 w 1504168"/>
                <a:gd name="connsiteY45" fmla="*/ 61166 h 1460258"/>
                <a:gd name="connsiteX46" fmla="*/ 223848 w 1504168"/>
                <a:gd name="connsiteY46" fmla="*/ 27390 h 1460258"/>
                <a:gd name="connsiteX47" fmla="*/ 244798 w 1504168"/>
                <a:gd name="connsiteY47" fmla="*/ 42 h 1460258"/>
                <a:gd name="connsiteX48" fmla="*/ 254474 w 1504168"/>
                <a:gd name="connsiteY48" fmla="*/ 12897 h 1460258"/>
                <a:gd name="connsiteX49" fmla="*/ 293135 w 1504168"/>
                <a:gd name="connsiteY49" fmla="*/ 35414 h 1460258"/>
                <a:gd name="connsiteX50" fmla="*/ 363979 w 1504168"/>
                <a:gd name="connsiteY50" fmla="*/ 43438 h 1460258"/>
                <a:gd name="connsiteX51" fmla="*/ 444498 w 1504168"/>
                <a:gd name="connsiteY51" fmla="*/ 45034 h 1460258"/>
                <a:gd name="connsiteX52" fmla="*/ 640960 w 1504168"/>
                <a:gd name="connsiteY52" fmla="*/ 38607 h 1460258"/>
                <a:gd name="connsiteX53" fmla="*/ 829386 w 1504168"/>
                <a:gd name="connsiteY53" fmla="*/ 22517 h 1460258"/>
                <a:gd name="connsiteX54" fmla="*/ 987227 w 1504168"/>
                <a:gd name="connsiteY54" fmla="*/ 6427 h 1460258"/>
                <a:gd name="connsiteX55" fmla="*/ 1095134 w 1504168"/>
                <a:gd name="connsiteY55" fmla="*/ 0 h 1460258"/>
                <a:gd name="connsiteX56" fmla="*/ 1238462 w 1504168"/>
                <a:gd name="connsiteY56" fmla="*/ 12855 h 1460258"/>
                <a:gd name="connsiteX57" fmla="*/ 1370516 w 1504168"/>
                <a:gd name="connsiteY57" fmla="*/ 59486 h 1460258"/>
                <a:gd name="connsiteX58" fmla="*/ 1467148 w 1504168"/>
                <a:gd name="connsiteY58" fmla="*/ 149555 h 1460258"/>
                <a:gd name="connsiteX59" fmla="*/ 1504168 w 1504168"/>
                <a:gd name="connsiteY59" fmla="*/ 289405 h 146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04168" h="1460258">
                  <a:moveTo>
                    <a:pt x="1504168" y="289405"/>
                  </a:moveTo>
                  <a:cubicBezTo>
                    <a:pt x="1504168" y="343010"/>
                    <a:pt x="1487509" y="401487"/>
                    <a:pt x="1454233" y="464712"/>
                  </a:cubicBezTo>
                  <a:cubicBezTo>
                    <a:pt x="1420914" y="527979"/>
                    <a:pt x="1373166" y="586918"/>
                    <a:pt x="1310904" y="641615"/>
                  </a:cubicBezTo>
                  <a:cubicBezTo>
                    <a:pt x="1248601" y="696312"/>
                    <a:pt x="1172919" y="741304"/>
                    <a:pt x="1083817" y="776718"/>
                  </a:cubicBezTo>
                  <a:cubicBezTo>
                    <a:pt x="994674" y="812090"/>
                    <a:pt x="893246" y="829777"/>
                    <a:pt x="779450" y="829777"/>
                  </a:cubicBezTo>
                  <a:cubicBezTo>
                    <a:pt x="725770" y="829777"/>
                    <a:pt x="678485" y="822299"/>
                    <a:pt x="637720" y="807259"/>
                  </a:cubicBezTo>
                  <a:cubicBezTo>
                    <a:pt x="631284" y="802974"/>
                    <a:pt x="628044" y="798731"/>
                    <a:pt x="628044" y="794404"/>
                  </a:cubicBezTo>
                  <a:cubicBezTo>
                    <a:pt x="628044" y="785876"/>
                    <a:pt x="632335" y="781549"/>
                    <a:pt x="640917" y="781549"/>
                  </a:cubicBezTo>
                  <a:cubicBezTo>
                    <a:pt x="651645" y="785876"/>
                    <a:pt x="671501" y="790161"/>
                    <a:pt x="700487" y="794404"/>
                  </a:cubicBezTo>
                  <a:cubicBezTo>
                    <a:pt x="729472" y="798731"/>
                    <a:pt x="756859" y="800832"/>
                    <a:pt x="782605" y="800832"/>
                  </a:cubicBezTo>
                  <a:cubicBezTo>
                    <a:pt x="864176" y="800832"/>
                    <a:pt x="939858" y="784742"/>
                    <a:pt x="1009692" y="752605"/>
                  </a:cubicBezTo>
                  <a:cubicBezTo>
                    <a:pt x="1079442" y="720425"/>
                    <a:pt x="1139600" y="678625"/>
                    <a:pt x="1190041" y="627164"/>
                  </a:cubicBezTo>
                  <a:cubicBezTo>
                    <a:pt x="1240481" y="575702"/>
                    <a:pt x="1280236" y="517812"/>
                    <a:pt x="1309222" y="453495"/>
                  </a:cubicBezTo>
                  <a:cubicBezTo>
                    <a:pt x="1338207" y="389178"/>
                    <a:pt x="1352721" y="324861"/>
                    <a:pt x="1352721" y="260502"/>
                  </a:cubicBezTo>
                  <a:cubicBezTo>
                    <a:pt x="1352721" y="170434"/>
                    <a:pt x="1325334" y="109351"/>
                    <a:pt x="1270602" y="77172"/>
                  </a:cubicBezTo>
                  <a:cubicBezTo>
                    <a:pt x="1215829" y="44992"/>
                    <a:pt x="1149823" y="28945"/>
                    <a:pt x="1072543" y="28945"/>
                  </a:cubicBezTo>
                  <a:cubicBezTo>
                    <a:pt x="1018863" y="28945"/>
                    <a:pt x="970526" y="34322"/>
                    <a:pt x="927616" y="45034"/>
                  </a:cubicBezTo>
                  <a:cubicBezTo>
                    <a:pt x="899682" y="53646"/>
                    <a:pt x="878185" y="71879"/>
                    <a:pt x="863209" y="99731"/>
                  </a:cubicBezTo>
                  <a:cubicBezTo>
                    <a:pt x="822402" y="168375"/>
                    <a:pt x="773518" y="250378"/>
                    <a:pt x="716641" y="345782"/>
                  </a:cubicBezTo>
                  <a:cubicBezTo>
                    <a:pt x="659722" y="441228"/>
                    <a:pt x="602298" y="539867"/>
                    <a:pt x="544328" y="641699"/>
                  </a:cubicBezTo>
                  <a:cubicBezTo>
                    <a:pt x="486357" y="743572"/>
                    <a:pt x="430490" y="842716"/>
                    <a:pt x="376852" y="939212"/>
                  </a:cubicBezTo>
                  <a:cubicBezTo>
                    <a:pt x="323172" y="1035708"/>
                    <a:pt x="278074" y="1119308"/>
                    <a:pt x="241559" y="1190094"/>
                  </a:cubicBezTo>
                  <a:cubicBezTo>
                    <a:pt x="217916" y="1237271"/>
                    <a:pt x="206137" y="1275878"/>
                    <a:pt x="206137" y="1305873"/>
                  </a:cubicBezTo>
                  <a:cubicBezTo>
                    <a:pt x="206137" y="1346622"/>
                    <a:pt x="223301" y="1375021"/>
                    <a:pt x="257671" y="1391111"/>
                  </a:cubicBezTo>
                  <a:cubicBezTo>
                    <a:pt x="291999" y="1407201"/>
                    <a:pt x="343533" y="1415224"/>
                    <a:pt x="412274" y="1415224"/>
                  </a:cubicBezTo>
                  <a:cubicBezTo>
                    <a:pt x="435874" y="1415224"/>
                    <a:pt x="447696" y="1418459"/>
                    <a:pt x="447696" y="1424887"/>
                  </a:cubicBezTo>
                  <a:cubicBezTo>
                    <a:pt x="447696" y="1431314"/>
                    <a:pt x="442311" y="1435641"/>
                    <a:pt x="431583" y="1437742"/>
                  </a:cubicBezTo>
                  <a:cubicBezTo>
                    <a:pt x="392922" y="1444169"/>
                    <a:pt x="349465" y="1449504"/>
                    <a:pt x="301128" y="1453831"/>
                  </a:cubicBezTo>
                  <a:cubicBezTo>
                    <a:pt x="252833" y="1458116"/>
                    <a:pt x="205001" y="1460259"/>
                    <a:pt x="157800" y="1460259"/>
                  </a:cubicBezTo>
                  <a:cubicBezTo>
                    <a:pt x="149176" y="1460259"/>
                    <a:pt x="135756" y="1459167"/>
                    <a:pt x="117540" y="1457024"/>
                  </a:cubicBezTo>
                  <a:cubicBezTo>
                    <a:pt x="99282" y="1454882"/>
                    <a:pt x="81571" y="1451101"/>
                    <a:pt x="64407" y="1445766"/>
                  </a:cubicBezTo>
                  <a:cubicBezTo>
                    <a:pt x="47201" y="1440430"/>
                    <a:pt x="32183" y="1432911"/>
                    <a:pt x="19310" y="1423248"/>
                  </a:cubicBezTo>
                  <a:cubicBezTo>
                    <a:pt x="6437" y="1413586"/>
                    <a:pt x="0" y="1400227"/>
                    <a:pt x="0" y="1383045"/>
                  </a:cubicBezTo>
                  <a:cubicBezTo>
                    <a:pt x="0" y="1370190"/>
                    <a:pt x="5343" y="1350865"/>
                    <a:pt x="16112" y="1325155"/>
                  </a:cubicBezTo>
                  <a:cubicBezTo>
                    <a:pt x="46149" y="1258738"/>
                    <a:pt x="85862" y="1183625"/>
                    <a:pt x="135293" y="1100025"/>
                  </a:cubicBezTo>
                  <a:cubicBezTo>
                    <a:pt x="184682" y="1016384"/>
                    <a:pt x="231925" y="937111"/>
                    <a:pt x="277023" y="861998"/>
                  </a:cubicBezTo>
                  <a:cubicBezTo>
                    <a:pt x="330660" y="771929"/>
                    <a:pt x="388631" y="671736"/>
                    <a:pt x="450935" y="561292"/>
                  </a:cubicBezTo>
                  <a:cubicBezTo>
                    <a:pt x="513197" y="450891"/>
                    <a:pt x="567928" y="351748"/>
                    <a:pt x="615213" y="263779"/>
                  </a:cubicBezTo>
                  <a:cubicBezTo>
                    <a:pt x="619504" y="257352"/>
                    <a:pt x="625941" y="245043"/>
                    <a:pt x="634523" y="226811"/>
                  </a:cubicBezTo>
                  <a:cubicBezTo>
                    <a:pt x="643063" y="208620"/>
                    <a:pt x="651687" y="189842"/>
                    <a:pt x="660269" y="170517"/>
                  </a:cubicBezTo>
                  <a:cubicBezTo>
                    <a:pt x="668809" y="151235"/>
                    <a:pt x="676381" y="133045"/>
                    <a:pt x="682818" y="115821"/>
                  </a:cubicBezTo>
                  <a:cubicBezTo>
                    <a:pt x="689254" y="98681"/>
                    <a:pt x="692494" y="86876"/>
                    <a:pt x="692494" y="80449"/>
                  </a:cubicBezTo>
                  <a:cubicBezTo>
                    <a:pt x="692494" y="71921"/>
                    <a:pt x="687109" y="67594"/>
                    <a:pt x="676381" y="67594"/>
                  </a:cubicBezTo>
                  <a:cubicBezTo>
                    <a:pt x="607641" y="69736"/>
                    <a:pt x="540541" y="75113"/>
                    <a:pt x="475082" y="83683"/>
                  </a:cubicBezTo>
                  <a:cubicBezTo>
                    <a:pt x="409539" y="92295"/>
                    <a:pt x="342482" y="96538"/>
                    <a:pt x="273783" y="96538"/>
                  </a:cubicBezTo>
                  <a:cubicBezTo>
                    <a:pt x="232977" y="96538"/>
                    <a:pt x="212573" y="84776"/>
                    <a:pt x="212573" y="61166"/>
                  </a:cubicBezTo>
                  <a:cubicBezTo>
                    <a:pt x="212573" y="56881"/>
                    <a:pt x="216318" y="45623"/>
                    <a:pt x="223848" y="27390"/>
                  </a:cubicBezTo>
                  <a:cubicBezTo>
                    <a:pt x="231336" y="9200"/>
                    <a:pt x="238362" y="42"/>
                    <a:pt x="244798" y="42"/>
                  </a:cubicBezTo>
                  <a:cubicBezTo>
                    <a:pt x="249089" y="42"/>
                    <a:pt x="252286" y="4369"/>
                    <a:pt x="254474" y="12897"/>
                  </a:cubicBezTo>
                  <a:cubicBezTo>
                    <a:pt x="256577" y="23651"/>
                    <a:pt x="269450" y="31129"/>
                    <a:pt x="293135" y="35414"/>
                  </a:cubicBezTo>
                  <a:cubicBezTo>
                    <a:pt x="312445" y="39741"/>
                    <a:pt x="336045" y="42388"/>
                    <a:pt x="363979" y="43438"/>
                  </a:cubicBezTo>
                  <a:cubicBezTo>
                    <a:pt x="391870" y="44530"/>
                    <a:pt x="418752" y="45034"/>
                    <a:pt x="444498" y="45034"/>
                  </a:cubicBezTo>
                  <a:cubicBezTo>
                    <a:pt x="508906" y="45034"/>
                    <a:pt x="574407" y="42934"/>
                    <a:pt x="640960" y="38607"/>
                  </a:cubicBezTo>
                  <a:cubicBezTo>
                    <a:pt x="707470" y="34322"/>
                    <a:pt x="770279" y="28945"/>
                    <a:pt x="829386" y="22517"/>
                  </a:cubicBezTo>
                  <a:cubicBezTo>
                    <a:pt x="888408" y="16090"/>
                    <a:pt x="940994" y="10754"/>
                    <a:pt x="987227" y="6427"/>
                  </a:cubicBezTo>
                  <a:cubicBezTo>
                    <a:pt x="1033377" y="2142"/>
                    <a:pt x="1069346" y="0"/>
                    <a:pt x="1095134" y="0"/>
                  </a:cubicBezTo>
                  <a:cubicBezTo>
                    <a:pt x="1142335" y="0"/>
                    <a:pt x="1190167" y="4327"/>
                    <a:pt x="1238462" y="12855"/>
                  </a:cubicBezTo>
                  <a:cubicBezTo>
                    <a:pt x="1286757" y="21467"/>
                    <a:pt x="1330761" y="36969"/>
                    <a:pt x="1370516" y="59486"/>
                  </a:cubicBezTo>
                  <a:cubicBezTo>
                    <a:pt x="1410229" y="82003"/>
                    <a:pt x="1442411" y="112040"/>
                    <a:pt x="1467148" y="149555"/>
                  </a:cubicBezTo>
                  <a:cubicBezTo>
                    <a:pt x="1491800" y="187027"/>
                    <a:pt x="1504168" y="233658"/>
                    <a:pt x="1504168" y="289405"/>
                  </a:cubicBezTo>
                  <a:close/>
                </a:path>
              </a:pathLst>
            </a:custGeom>
            <a:solidFill>
              <a:srgbClr val="00B0F0"/>
            </a:solidFill>
            <a:ln w="4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8" name="Forma Livre 7">
              <a:extLst>
                <a:ext uri="{FF2B5EF4-FFF2-40B4-BE49-F238E27FC236}">
                  <a16:creationId xmlns:a16="http://schemas.microsoft.com/office/drawing/2014/main" id="{38926BD3-F530-864D-B624-E65550FFB77C}"/>
                </a:ext>
              </a:extLst>
            </p:cNvPr>
            <p:cNvSpPr/>
            <p:nvPr/>
          </p:nvSpPr>
          <p:spPr>
            <a:xfrm>
              <a:off x="1668029" y="4085975"/>
              <a:ext cx="1185244" cy="868383"/>
            </a:xfrm>
            <a:custGeom>
              <a:avLst/>
              <a:gdLst>
                <a:gd name="connsiteX0" fmla="*/ 1185245 w 1185244"/>
                <a:gd name="connsiteY0" fmla="*/ 356957 h 868383"/>
                <a:gd name="connsiteX1" fmla="*/ 1022607 w 1185244"/>
                <a:gd name="connsiteY1" fmla="*/ 538691 h 868383"/>
                <a:gd name="connsiteX2" fmla="*/ 843857 w 1185244"/>
                <a:gd name="connsiteY2" fmla="*/ 704336 h 868383"/>
                <a:gd name="connsiteX3" fmla="*/ 665107 w 1185244"/>
                <a:gd name="connsiteY3" fmla="*/ 823349 h 868383"/>
                <a:gd name="connsiteX4" fmla="*/ 502469 w 1185244"/>
                <a:gd name="connsiteY4" fmla="*/ 868384 h 868383"/>
                <a:gd name="connsiteX5" fmla="*/ 412274 w 1185244"/>
                <a:gd name="connsiteY5" fmla="*/ 836204 h 868383"/>
                <a:gd name="connsiteX6" fmla="*/ 386528 w 1185244"/>
                <a:gd name="connsiteY6" fmla="*/ 755798 h 868383"/>
                <a:gd name="connsiteX7" fmla="*/ 413915 w 1185244"/>
                <a:gd name="connsiteY7" fmla="*/ 635187 h 868383"/>
                <a:gd name="connsiteX8" fmla="*/ 496033 w 1185244"/>
                <a:gd name="connsiteY8" fmla="*/ 472778 h 868383"/>
                <a:gd name="connsiteX9" fmla="*/ 399401 w 1185244"/>
                <a:gd name="connsiteY9" fmla="*/ 588556 h 868383"/>
                <a:gd name="connsiteX10" fmla="*/ 286657 w 1185244"/>
                <a:gd name="connsiteY10" fmla="*/ 699504 h 868383"/>
                <a:gd name="connsiteX11" fmla="*/ 170715 w 1185244"/>
                <a:gd name="connsiteY11" fmla="*/ 783146 h 868383"/>
                <a:gd name="connsiteX12" fmla="*/ 67646 w 1185244"/>
                <a:gd name="connsiteY12" fmla="*/ 816922 h 868383"/>
                <a:gd name="connsiteX13" fmla="*/ 0 w 1185244"/>
                <a:gd name="connsiteY13" fmla="*/ 749370 h 868383"/>
                <a:gd name="connsiteX14" fmla="*/ 57971 w 1185244"/>
                <a:gd name="connsiteY14" fmla="*/ 562805 h 868383"/>
                <a:gd name="connsiteX15" fmla="*/ 214172 w 1185244"/>
                <a:gd name="connsiteY15" fmla="*/ 345698 h 868383"/>
                <a:gd name="connsiteX16" fmla="*/ 438020 w 1185244"/>
                <a:gd name="connsiteY16" fmla="*/ 165602 h 868383"/>
                <a:gd name="connsiteX17" fmla="*/ 698930 w 1185244"/>
                <a:gd name="connsiteY17" fmla="*/ 90027 h 868383"/>
                <a:gd name="connsiteX18" fmla="*/ 727916 w 1185244"/>
                <a:gd name="connsiteY18" fmla="*/ 44992 h 868383"/>
                <a:gd name="connsiteX19" fmla="*/ 753662 w 1185244"/>
                <a:gd name="connsiteY19" fmla="*/ 25710 h 868383"/>
                <a:gd name="connsiteX20" fmla="*/ 843857 w 1185244"/>
                <a:gd name="connsiteY20" fmla="*/ 0 h 868383"/>
                <a:gd name="connsiteX21" fmla="*/ 850294 w 1185244"/>
                <a:gd name="connsiteY21" fmla="*/ 3235 h 868383"/>
                <a:gd name="connsiteX22" fmla="*/ 819710 w 1185244"/>
                <a:gd name="connsiteY22" fmla="*/ 43438 h 868383"/>
                <a:gd name="connsiteX23" fmla="*/ 789126 w 1185244"/>
                <a:gd name="connsiteY23" fmla="*/ 93304 h 868383"/>
                <a:gd name="connsiteX24" fmla="*/ 837421 w 1185244"/>
                <a:gd name="connsiteY24" fmla="*/ 96538 h 868383"/>
                <a:gd name="connsiteX25" fmla="*/ 885715 w 1185244"/>
                <a:gd name="connsiteY25" fmla="*/ 102966 h 868383"/>
                <a:gd name="connsiteX26" fmla="*/ 901828 w 1185244"/>
                <a:gd name="connsiteY26" fmla="*/ 119056 h 868383"/>
                <a:gd name="connsiteX27" fmla="*/ 892152 w 1185244"/>
                <a:gd name="connsiteY27" fmla="*/ 128718 h 868383"/>
                <a:gd name="connsiteX28" fmla="*/ 834181 w 1185244"/>
                <a:gd name="connsiteY28" fmla="*/ 119056 h 868383"/>
                <a:gd name="connsiteX29" fmla="*/ 776211 w 1185244"/>
                <a:gd name="connsiteY29" fmla="*/ 115821 h 868383"/>
                <a:gd name="connsiteX30" fmla="*/ 558799 w 1185244"/>
                <a:gd name="connsiteY30" fmla="*/ 529113 h 868383"/>
                <a:gd name="connsiteX31" fmla="*/ 489554 w 1185244"/>
                <a:gd name="connsiteY31" fmla="*/ 755881 h 868383"/>
                <a:gd name="connsiteX32" fmla="*/ 504068 w 1185244"/>
                <a:gd name="connsiteY32" fmla="*/ 804109 h 868383"/>
                <a:gd name="connsiteX33" fmla="*/ 563637 w 1185244"/>
                <a:gd name="connsiteY33" fmla="*/ 823391 h 868383"/>
                <a:gd name="connsiteX34" fmla="*/ 686015 w 1185244"/>
                <a:gd name="connsiteY34" fmla="*/ 786423 h 868383"/>
                <a:gd name="connsiteX35" fmla="*/ 837378 w 1185244"/>
                <a:gd name="connsiteY35" fmla="*/ 683499 h 868383"/>
                <a:gd name="connsiteX36" fmla="*/ 1003255 w 1185244"/>
                <a:gd name="connsiteY36" fmla="*/ 530709 h 868383"/>
                <a:gd name="connsiteX37" fmla="*/ 1165893 w 1185244"/>
                <a:gd name="connsiteY37" fmla="*/ 347379 h 868383"/>
                <a:gd name="connsiteX38" fmla="*/ 1178766 w 1185244"/>
                <a:gd name="connsiteY38" fmla="*/ 342548 h 868383"/>
                <a:gd name="connsiteX39" fmla="*/ 1185245 w 1185244"/>
                <a:gd name="connsiteY39" fmla="*/ 356957 h 868383"/>
                <a:gd name="connsiteX40" fmla="*/ 682776 w 1185244"/>
                <a:gd name="connsiteY40" fmla="*/ 112544 h 868383"/>
                <a:gd name="connsiteX41" fmla="*/ 473400 w 1185244"/>
                <a:gd name="connsiteY41" fmla="*/ 189716 h 868383"/>
                <a:gd name="connsiteX42" fmla="*/ 296248 w 1185244"/>
                <a:gd name="connsiteY42" fmla="*/ 371450 h 868383"/>
                <a:gd name="connsiteX43" fmla="*/ 172229 w 1185244"/>
                <a:gd name="connsiteY43" fmla="*/ 578894 h 868383"/>
                <a:gd name="connsiteX44" fmla="*/ 125533 w 1185244"/>
                <a:gd name="connsiteY44" fmla="*/ 730046 h 868383"/>
                <a:gd name="connsiteX45" fmla="*/ 144843 w 1185244"/>
                <a:gd name="connsiteY45" fmla="*/ 755755 h 868383"/>
                <a:gd name="connsiteX46" fmla="*/ 204412 w 1185244"/>
                <a:gd name="connsiteY46" fmla="*/ 730046 h 868383"/>
                <a:gd name="connsiteX47" fmla="*/ 296206 w 1185244"/>
                <a:gd name="connsiteY47" fmla="*/ 660897 h 868383"/>
                <a:gd name="connsiteX48" fmla="*/ 400873 w 1185244"/>
                <a:gd name="connsiteY48" fmla="*/ 559570 h 868383"/>
                <a:gd name="connsiteX49" fmla="*/ 499104 w 1185244"/>
                <a:gd name="connsiteY49" fmla="*/ 434129 h 868383"/>
                <a:gd name="connsiteX50" fmla="*/ 598933 w 1185244"/>
                <a:gd name="connsiteY50" fmla="*/ 270081 h 868383"/>
                <a:gd name="connsiteX51" fmla="*/ 685889 w 1185244"/>
                <a:gd name="connsiteY51" fmla="*/ 115695 h 868383"/>
                <a:gd name="connsiteX52" fmla="*/ 682776 w 1185244"/>
                <a:gd name="connsiteY52" fmla="*/ 112544 h 86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85244" h="868383">
                  <a:moveTo>
                    <a:pt x="1185245" y="356957"/>
                  </a:moveTo>
                  <a:cubicBezTo>
                    <a:pt x="1135814" y="417031"/>
                    <a:pt x="1081630" y="477567"/>
                    <a:pt x="1022607" y="538691"/>
                  </a:cubicBezTo>
                  <a:cubicBezTo>
                    <a:pt x="963543" y="599815"/>
                    <a:pt x="903931" y="655016"/>
                    <a:pt x="843857" y="704336"/>
                  </a:cubicBezTo>
                  <a:cubicBezTo>
                    <a:pt x="783699" y="753697"/>
                    <a:pt x="724129" y="793354"/>
                    <a:pt x="665107" y="823349"/>
                  </a:cubicBezTo>
                  <a:cubicBezTo>
                    <a:pt x="606042" y="853344"/>
                    <a:pt x="551816" y="868384"/>
                    <a:pt x="502469" y="868384"/>
                  </a:cubicBezTo>
                  <a:cubicBezTo>
                    <a:pt x="459475" y="868384"/>
                    <a:pt x="429438" y="857629"/>
                    <a:pt x="412274" y="836204"/>
                  </a:cubicBezTo>
                  <a:cubicBezTo>
                    <a:pt x="395068" y="814737"/>
                    <a:pt x="386528" y="787977"/>
                    <a:pt x="386528" y="755798"/>
                  </a:cubicBezTo>
                  <a:cubicBezTo>
                    <a:pt x="386528" y="725803"/>
                    <a:pt x="395657" y="685599"/>
                    <a:pt x="413915" y="635187"/>
                  </a:cubicBezTo>
                  <a:cubicBezTo>
                    <a:pt x="432130" y="584818"/>
                    <a:pt x="459517" y="530667"/>
                    <a:pt x="496033" y="472778"/>
                  </a:cubicBezTo>
                  <a:cubicBezTo>
                    <a:pt x="468099" y="509284"/>
                    <a:pt x="435874" y="547849"/>
                    <a:pt x="399401" y="588556"/>
                  </a:cubicBezTo>
                  <a:cubicBezTo>
                    <a:pt x="362843" y="629306"/>
                    <a:pt x="325318" y="666317"/>
                    <a:pt x="286657" y="699504"/>
                  </a:cubicBezTo>
                  <a:cubicBezTo>
                    <a:pt x="247995" y="732776"/>
                    <a:pt x="209376" y="760629"/>
                    <a:pt x="170715" y="783146"/>
                  </a:cubicBezTo>
                  <a:cubicBezTo>
                    <a:pt x="132054" y="805663"/>
                    <a:pt x="97684" y="816922"/>
                    <a:pt x="67646" y="816922"/>
                  </a:cubicBezTo>
                  <a:cubicBezTo>
                    <a:pt x="22549" y="816922"/>
                    <a:pt x="0" y="794404"/>
                    <a:pt x="0" y="749370"/>
                  </a:cubicBezTo>
                  <a:cubicBezTo>
                    <a:pt x="0" y="700051"/>
                    <a:pt x="19310" y="637918"/>
                    <a:pt x="57971" y="562805"/>
                  </a:cubicBezTo>
                  <a:cubicBezTo>
                    <a:pt x="96632" y="487775"/>
                    <a:pt x="148671" y="415392"/>
                    <a:pt x="214172" y="345698"/>
                  </a:cubicBezTo>
                  <a:cubicBezTo>
                    <a:pt x="279631" y="276046"/>
                    <a:pt x="354261" y="215972"/>
                    <a:pt x="438020" y="165602"/>
                  </a:cubicBezTo>
                  <a:cubicBezTo>
                    <a:pt x="521779" y="115233"/>
                    <a:pt x="608735" y="90027"/>
                    <a:pt x="698930" y="90027"/>
                  </a:cubicBezTo>
                  <a:cubicBezTo>
                    <a:pt x="709658" y="68602"/>
                    <a:pt x="719291" y="53604"/>
                    <a:pt x="727916" y="44992"/>
                  </a:cubicBezTo>
                  <a:cubicBezTo>
                    <a:pt x="736456" y="36464"/>
                    <a:pt x="745080" y="30037"/>
                    <a:pt x="753662" y="25710"/>
                  </a:cubicBezTo>
                  <a:lnTo>
                    <a:pt x="843857" y="0"/>
                  </a:lnTo>
                  <a:lnTo>
                    <a:pt x="850294" y="3235"/>
                  </a:lnTo>
                  <a:cubicBezTo>
                    <a:pt x="839524" y="13989"/>
                    <a:pt x="829343" y="27348"/>
                    <a:pt x="819710" y="43438"/>
                  </a:cubicBezTo>
                  <a:cubicBezTo>
                    <a:pt x="810076" y="59528"/>
                    <a:pt x="799811" y="76164"/>
                    <a:pt x="789126" y="93304"/>
                  </a:cubicBezTo>
                  <a:cubicBezTo>
                    <a:pt x="799853" y="93304"/>
                    <a:pt x="815966" y="94396"/>
                    <a:pt x="837421" y="96538"/>
                  </a:cubicBezTo>
                  <a:cubicBezTo>
                    <a:pt x="858876" y="98681"/>
                    <a:pt x="874946" y="100865"/>
                    <a:pt x="885715" y="102966"/>
                  </a:cubicBezTo>
                  <a:cubicBezTo>
                    <a:pt x="896443" y="107293"/>
                    <a:pt x="901828" y="112628"/>
                    <a:pt x="901828" y="119056"/>
                  </a:cubicBezTo>
                  <a:cubicBezTo>
                    <a:pt x="901828" y="125483"/>
                    <a:pt x="898588" y="128718"/>
                    <a:pt x="892152" y="128718"/>
                  </a:cubicBezTo>
                  <a:cubicBezTo>
                    <a:pt x="879279" y="124433"/>
                    <a:pt x="859927" y="121240"/>
                    <a:pt x="834181" y="119056"/>
                  </a:cubicBezTo>
                  <a:cubicBezTo>
                    <a:pt x="808435" y="116955"/>
                    <a:pt x="789084" y="115821"/>
                    <a:pt x="776211" y="115821"/>
                  </a:cubicBezTo>
                  <a:cubicBezTo>
                    <a:pt x="677433" y="289489"/>
                    <a:pt x="604949" y="427323"/>
                    <a:pt x="558799" y="529113"/>
                  </a:cubicBezTo>
                  <a:cubicBezTo>
                    <a:pt x="512608" y="630986"/>
                    <a:pt x="489554" y="706562"/>
                    <a:pt x="489554" y="755881"/>
                  </a:cubicBezTo>
                  <a:cubicBezTo>
                    <a:pt x="489554" y="775164"/>
                    <a:pt x="494392" y="791254"/>
                    <a:pt x="504068" y="804109"/>
                  </a:cubicBezTo>
                  <a:cubicBezTo>
                    <a:pt x="513744" y="816964"/>
                    <a:pt x="533558" y="823391"/>
                    <a:pt x="563637" y="823391"/>
                  </a:cubicBezTo>
                  <a:cubicBezTo>
                    <a:pt x="597965" y="823391"/>
                    <a:pt x="638772" y="811040"/>
                    <a:pt x="686015" y="786423"/>
                  </a:cubicBezTo>
                  <a:cubicBezTo>
                    <a:pt x="733216" y="761805"/>
                    <a:pt x="783699" y="727483"/>
                    <a:pt x="837378" y="683499"/>
                  </a:cubicBezTo>
                  <a:cubicBezTo>
                    <a:pt x="891016" y="639556"/>
                    <a:pt x="946337" y="588641"/>
                    <a:pt x="1003255" y="530709"/>
                  </a:cubicBezTo>
                  <a:cubicBezTo>
                    <a:pt x="1060133" y="472820"/>
                    <a:pt x="1114359" y="411696"/>
                    <a:pt x="1165893" y="347379"/>
                  </a:cubicBezTo>
                  <a:cubicBezTo>
                    <a:pt x="1170184" y="340951"/>
                    <a:pt x="1174433" y="339355"/>
                    <a:pt x="1178766" y="342548"/>
                  </a:cubicBezTo>
                  <a:cubicBezTo>
                    <a:pt x="1183099" y="345698"/>
                    <a:pt x="1185245" y="350529"/>
                    <a:pt x="1185245" y="356957"/>
                  </a:cubicBezTo>
                  <a:close/>
                  <a:moveTo>
                    <a:pt x="682776" y="112544"/>
                  </a:moveTo>
                  <a:cubicBezTo>
                    <a:pt x="609745" y="112544"/>
                    <a:pt x="539952" y="138254"/>
                    <a:pt x="473400" y="189716"/>
                  </a:cubicBezTo>
                  <a:cubicBezTo>
                    <a:pt x="406805" y="241178"/>
                    <a:pt x="347782" y="301798"/>
                    <a:pt x="296248" y="371450"/>
                  </a:cubicBezTo>
                  <a:cubicBezTo>
                    <a:pt x="244714" y="441144"/>
                    <a:pt x="203360" y="510292"/>
                    <a:pt x="172229" y="578894"/>
                  </a:cubicBezTo>
                  <a:cubicBezTo>
                    <a:pt x="141099" y="647538"/>
                    <a:pt x="125533" y="697908"/>
                    <a:pt x="125533" y="730046"/>
                  </a:cubicBezTo>
                  <a:cubicBezTo>
                    <a:pt x="125533" y="747227"/>
                    <a:pt x="131970" y="755755"/>
                    <a:pt x="144843" y="755755"/>
                  </a:cubicBezTo>
                  <a:cubicBezTo>
                    <a:pt x="157716" y="755755"/>
                    <a:pt x="177572" y="747227"/>
                    <a:pt x="204412" y="730046"/>
                  </a:cubicBezTo>
                  <a:cubicBezTo>
                    <a:pt x="231252" y="712905"/>
                    <a:pt x="261836" y="689842"/>
                    <a:pt x="296206" y="660897"/>
                  </a:cubicBezTo>
                  <a:cubicBezTo>
                    <a:pt x="330534" y="631953"/>
                    <a:pt x="365451" y="598177"/>
                    <a:pt x="400873" y="559570"/>
                  </a:cubicBezTo>
                  <a:cubicBezTo>
                    <a:pt x="436295" y="520963"/>
                    <a:pt x="469024" y="479163"/>
                    <a:pt x="499104" y="434129"/>
                  </a:cubicBezTo>
                  <a:cubicBezTo>
                    <a:pt x="533432" y="382667"/>
                    <a:pt x="566750" y="327970"/>
                    <a:pt x="598933" y="270081"/>
                  </a:cubicBezTo>
                  <a:cubicBezTo>
                    <a:pt x="631158" y="212191"/>
                    <a:pt x="660143" y="160729"/>
                    <a:pt x="685889" y="115695"/>
                  </a:cubicBezTo>
                  <a:lnTo>
                    <a:pt x="682776" y="112544"/>
                  </a:lnTo>
                  <a:close/>
                </a:path>
              </a:pathLst>
            </a:custGeom>
            <a:solidFill>
              <a:srgbClr val="00B0F0"/>
            </a:solidFill>
            <a:ln w="4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 8">
              <a:extLst>
                <a:ext uri="{FF2B5EF4-FFF2-40B4-BE49-F238E27FC236}">
                  <a16:creationId xmlns:a16="http://schemas.microsoft.com/office/drawing/2014/main" id="{E7400452-9DDE-A64D-A243-D03F0B5F0E4E}"/>
                </a:ext>
              </a:extLst>
            </p:cNvPr>
            <p:cNvSpPr/>
            <p:nvPr/>
          </p:nvSpPr>
          <p:spPr>
            <a:xfrm>
              <a:off x="2486056" y="4188856"/>
              <a:ext cx="676423" cy="723702"/>
            </a:xfrm>
            <a:custGeom>
              <a:avLst/>
              <a:gdLst>
                <a:gd name="connsiteX0" fmla="*/ 641002 w 676423"/>
                <a:gd name="connsiteY0" fmla="*/ 106117 h 723702"/>
                <a:gd name="connsiteX1" fmla="*/ 624889 w 676423"/>
                <a:gd name="connsiteY1" fmla="*/ 109351 h 723702"/>
                <a:gd name="connsiteX2" fmla="*/ 544370 w 676423"/>
                <a:gd name="connsiteY2" fmla="*/ 67552 h 723702"/>
                <a:gd name="connsiteX3" fmla="*/ 454174 w 676423"/>
                <a:gd name="connsiteY3" fmla="*/ 93262 h 723702"/>
                <a:gd name="connsiteX4" fmla="*/ 409076 w 676423"/>
                <a:gd name="connsiteY4" fmla="*/ 170476 h 723702"/>
                <a:gd name="connsiteX5" fmla="*/ 425189 w 676423"/>
                <a:gd name="connsiteY5" fmla="*/ 221938 h 723702"/>
                <a:gd name="connsiteX6" fmla="*/ 470286 w 676423"/>
                <a:gd name="connsiteY6" fmla="*/ 289489 h 723702"/>
                <a:gd name="connsiteX7" fmla="*/ 518581 w 676423"/>
                <a:gd name="connsiteY7" fmla="*/ 366661 h 723702"/>
                <a:gd name="connsiteX8" fmla="*/ 541130 w 676423"/>
                <a:gd name="connsiteY8" fmla="*/ 447068 h 723702"/>
                <a:gd name="connsiteX9" fmla="*/ 502469 w 676423"/>
                <a:gd name="connsiteY9" fmla="*/ 583768 h 723702"/>
                <a:gd name="connsiteX10" fmla="*/ 410675 w 676423"/>
                <a:gd name="connsiteY10" fmla="*/ 669005 h 723702"/>
                <a:gd name="connsiteX11" fmla="*/ 302769 w 676423"/>
                <a:gd name="connsiteY11" fmla="*/ 712443 h 723702"/>
                <a:gd name="connsiteX12" fmla="*/ 215813 w 676423"/>
                <a:gd name="connsiteY12" fmla="*/ 723702 h 723702"/>
                <a:gd name="connsiteX13" fmla="*/ 0 w 676423"/>
                <a:gd name="connsiteY13" fmla="*/ 591833 h 723702"/>
                <a:gd name="connsiteX14" fmla="*/ 37020 w 676423"/>
                <a:gd name="connsiteY14" fmla="*/ 567720 h 723702"/>
                <a:gd name="connsiteX15" fmla="*/ 67605 w 676423"/>
                <a:gd name="connsiteY15" fmla="*/ 540371 h 723702"/>
                <a:gd name="connsiteX16" fmla="*/ 77280 w 676423"/>
                <a:gd name="connsiteY16" fmla="*/ 553226 h 723702"/>
                <a:gd name="connsiteX17" fmla="*/ 138490 w 676423"/>
                <a:gd name="connsiteY17" fmla="*/ 652916 h 723702"/>
                <a:gd name="connsiteX18" fmla="*/ 244798 w 676423"/>
                <a:gd name="connsiteY18" fmla="*/ 694715 h 723702"/>
                <a:gd name="connsiteX19" fmla="*/ 306008 w 676423"/>
                <a:gd name="connsiteY19" fmla="*/ 689884 h 723702"/>
                <a:gd name="connsiteX20" fmla="*/ 372056 w 676423"/>
                <a:gd name="connsiteY20" fmla="*/ 667367 h 723702"/>
                <a:gd name="connsiteX21" fmla="*/ 425189 w 676423"/>
                <a:gd name="connsiteY21" fmla="*/ 617501 h 723702"/>
                <a:gd name="connsiteX22" fmla="*/ 447738 w 676423"/>
                <a:gd name="connsiteY22" fmla="*/ 530667 h 723702"/>
                <a:gd name="connsiteX23" fmla="*/ 431625 w 676423"/>
                <a:gd name="connsiteY23" fmla="*/ 453453 h 723702"/>
                <a:gd name="connsiteX24" fmla="*/ 396203 w 676423"/>
                <a:gd name="connsiteY24" fmla="*/ 389136 h 723702"/>
                <a:gd name="connsiteX25" fmla="*/ 357542 w 676423"/>
                <a:gd name="connsiteY25" fmla="*/ 324819 h 723702"/>
                <a:gd name="connsiteX26" fmla="*/ 338233 w 676423"/>
                <a:gd name="connsiteY26" fmla="*/ 254075 h 723702"/>
                <a:gd name="connsiteX27" fmla="*/ 365619 w 676423"/>
                <a:gd name="connsiteY27" fmla="*/ 170434 h 723702"/>
                <a:gd name="connsiteX28" fmla="*/ 434865 w 676423"/>
                <a:gd name="connsiteY28" fmla="*/ 88431 h 723702"/>
                <a:gd name="connsiteX29" fmla="*/ 526659 w 676423"/>
                <a:gd name="connsiteY29" fmla="*/ 25710 h 723702"/>
                <a:gd name="connsiteX30" fmla="*/ 624889 w 676423"/>
                <a:gd name="connsiteY30" fmla="*/ 0 h 723702"/>
                <a:gd name="connsiteX31" fmla="*/ 676423 w 676423"/>
                <a:gd name="connsiteY31" fmla="*/ 32179 h 723702"/>
                <a:gd name="connsiteX32" fmla="*/ 657114 w 676423"/>
                <a:gd name="connsiteY32" fmla="*/ 69148 h 723702"/>
                <a:gd name="connsiteX33" fmla="*/ 641002 w 676423"/>
                <a:gd name="connsiteY33" fmla="*/ 106117 h 72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76423" h="723702">
                  <a:moveTo>
                    <a:pt x="641002" y="106117"/>
                  </a:moveTo>
                  <a:cubicBezTo>
                    <a:pt x="634565" y="116871"/>
                    <a:pt x="629180" y="117921"/>
                    <a:pt x="624889" y="109351"/>
                  </a:cubicBezTo>
                  <a:cubicBezTo>
                    <a:pt x="612016" y="81499"/>
                    <a:pt x="585134" y="67552"/>
                    <a:pt x="544370" y="67552"/>
                  </a:cubicBezTo>
                  <a:cubicBezTo>
                    <a:pt x="514290" y="67552"/>
                    <a:pt x="484211" y="76164"/>
                    <a:pt x="454174" y="93262"/>
                  </a:cubicBezTo>
                  <a:cubicBezTo>
                    <a:pt x="424095" y="110444"/>
                    <a:pt x="409076" y="136196"/>
                    <a:pt x="409076" y="170476"/>
                  </a:cubicBezTo>
                  <a:cubicBezTo>
                    <a:pt x="409076" y="187658"/>
                    <a:pt x="414419" y="204798"/>
                    <a:pt x="425189" y="221938"/>
                  </a:cubicBezTo>
                  <a:cubicBezTo>
                    <a:pt x="435916" y="239120"/>
                    <a:pt x="450935" y="261637"/>
                    <a:pt x="470286" y="289489"/>
                  </a:cubicBezTo>
                  <a:cubicBezTo>
                    <a:pt x="487451" y="315199"/>
                    <a:pt x="503563" y="340951"/>
                    <a:pt x="518581" y="366661"/>
                  </a:cubicBezTo>
                  <a:cubicBezTo>
                    <a:pt x="533558" y="392371"/>
                    <a:pt x="541130" y="419215"/>
                    <a:pt x="541130" y="447068"/>
                  </a:cubicBezTo>
                  <a:cubicBezTo>
                    <a:pt x="541130" y="502857"/>
                    <a:pt x="528257" y="548395"/>
                    <a:pt x="502469" y="583768"/>
                  </a:cubicBezTo>
                  <a:cubicBezTo>
                    <a:pt x="476723" y="619140"/>
                    <a:pt x="446097" y="647580"/>
                    <a:pt x="410675" y="669005"/>
                  </a:cubicBezTo>
                  <a:cubicBezTo>
                    <a:pt x="375253" y="690472"/>
                    <a:pt x="339242" y="704882"/>
                    <a:pt x="302769" y="712443"/>
                  </a:cubicBezTo>
                  <a:cubicBezTo>
                    <a:pt x="266211" y="719921"/>
                    <a:pt x="237226" y="723702"/>
                    <a:pt x="215813" y="723702"/>
                  </a:cubicBezTo>
                  <a:cubicBezTo>
                    <a:pt x="84810" y="723702"/>
                    <a:pt x="12915" y="679760"/>
                    <a:pt x="0" y="591833"/>
                  </a:cubicBezTo>
                  <a:cubicBezTo>
                    <a:pt x="10770" y="585406"/>
                    <a:pt x="23054" y="577340"/>
                    <a:pt x="37020" y="567720"/>
                  </a:cubicBezTo>
                  <a:cubicBezTo>
                    <a:pt x="50945" y="558058"/>
                    <a:pt x="61168" y="548983"/>
                    <a:pt x="67605" y="540371"/>
                  </a:cubicBezTo>
                  <a:cubicBezTo>
                    <a:pt x="71895" y="540371"/>
                    <a:pt x="75093" y="544699"/>
                    <a:pt x="77280" y="553226"/>
                  </a:cubicBezTo>
                  <a:cubicBezTo>
                    <a:pt x="88008" y="591833"/>
                    <a:pt x="108369" y="625105"/>
                    <a:pt x="138490" y="652916"/>
                  </a:cubicBezTo>
                  <a:cubicBezTo>
                    <a:pt x="168527" y="680810"/>
                    <a:pt x="203949" y="694715"/>
                    <a:pt x="244798" y="694715"/>
                  </a:cubicBezTo>
                  <a:cubicBezTo>
                    <a:pt x="261962" y="694715"/>
                    <a:pt x="282323" y="693119"/>
                    <a:pt x="306008" y="689884"/>
                  </a:cubicBezTo>
                  <a:cubicBezTo>
                    <a:pt x="329609" y="686649"/>
                    <a:pt x="351611" y="679172"/>
                    <a:pt x="372056" y="667367"/>
                  </a:cubicBezTo>
                  <a:cubicBezTo>
                    <a:pt x="392417" y="655604"/>
                    <a:pt x="410170" y="638968"/>
                    <a:pt x="425189" y="617501"/>
                  </a:cubicBezTo>
                  <a:cubicBezTo>
                    <a:pt x="440165" y="596076"/>
                    <a:pt x="447738" y="567132"/>
                    <a:pt x="447738" y="530667"/>
                  </a:cubicBezTo>
                  <a:cubicBezTo>
                    <a:pt x="447738" y="502815"/>
                    <a:pt x="442353" y="477105"/>
                    <a:pt x="431625" y="453453"/>
                  </a:cubicBezTo>
                  <a:cubicBezTo>
                    <a:pt x="420856" y="429886"/>
                    <a:pt x="409076" y="408419"/>
                    <a:pt x="396203" y="389136"/>
                  </a:cubicBezTo>
                  <a:cubicBezTo>
                    <a:pt x="383330" y="367711"/>
                    <a:pt x="370457" y="346286"/>
                    <a:pt x="357542" y="324819"/>
                  </a:cubicBezTo>
                  <a:cubicBezTo>
                    <a:pt x="344669" y="303394"/>
                    <a:pt x="338233" y="279785"/>
                    <a:pt x="338233" y="254075"/>
                  </a:cubicBezTo>
                  <a:cubicBezTo>
                    <a:pt x="338233" y="228365"/>
                    <a:pt x="347362" y="200513"/>
                    <a:pt x="365619" y="170434"/>
                  </a:cubicBezTo>
                  <a:cubicBezTo>
                    <a:pt x="383835" y="140439"/>
                    <a:pt x="406931" y="113090"/>
                    <a:pt x="434865" y="88431"/>
                  </a:cubicBezTo>
                  <a:cubicBezTo>
                    <a:pt x="462756" y="63813"/>
                    <a:pt x="493340" y="42892"/>
                    <a:pt x="526659" y="25710"/>
                  </a:cubicBezTo>
                  <a:cubicBezTo>
                    <a:pt x="559935" y="8570"/>
                    <a:pt x="592707" y="0"/>
                    <a:pt x="624889" y="0"/>
                  </a:cubicBezTo>
                  <a:cubicBezTo>
                    <a:pt x="659217" y="0"/>
                    <a:pt x="676423" y="10755"/>
                    <a:pt x="676423" y="32179"/>
                  </a:cubicBezTo>
                  <a:cubicBezTo>
                    <a:pt x="669987" y="42934"/>
                    <a:pt x="663550" y="55243"/>
                    <a:pt x="657114" y="69148"/>
                  </a:cubicBezTo>
                  <a:cubicBezTo>
                    <a:pt x="650635" y="83137"/>
                    <a:pt x="645251" y="95446"/>
                    <a:pt x="641002" y="106117"/>
                  </a:cubicBezTo>
                  <a:close/>
                </a:path>
              </a:pathLst>
            </a:custGeom>
            <a:solidFill>
              <a:srgbClr val="00B0F0"/>
            </a:solidFill>
            <a:ln w="4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27AF8FB3-129F-AA4B-9046-62979DA13419}"/>
                </a:ext>
              </a:extLst>
            </p:cNvPr>
            <p:cNvSpPr/>
            <p:nvPr/>
          </p:nvSpPr>
          <p:spPr>
            <a:xfrm>
              <a:off x="3249477" y="3687092"/>
              <a:ext cx="766576" cy="1212527"/>
            </a:xfrm>
            <a:custGeom>
              <a:avLst/>
              <a:gdLst>
                <a:gd name="connsiteX0" fmla="*/ 740747 w 766576"/>
                <a:gd name="connsiteY0" fmla="*/ 22517 h 1212527"/>
                <a:gd name="connsiteX1" fmla="*/ 682776 w 766576"/>
                <a:gd name="connsiteY1" fmla="*/ 46631 h 1212527"/>
                <a:gd name="connsiteX2" fmla="*/ 634481 w 766576"/>
                <a:gd name="connsiteY2" fmla="*/ 90069 h 1212527"/>
                <a:gd name="connsiteX3" fmla="*/ 491153 w 766576"/>
                <a:gd name="connsiteY3" fmla="*/ 305579 h 1212527"/>
                <a:gd name="connsiteX4" fmla="*/ 357500 w 766576"/>
                <a:gd name="connsiteY4" fmla="*/ 530709 h 1212527"/>
                <a:gd name="connsiteX5" fmla="*/ 756901 w 766576"/>
                <a:gd name="connsiteY5" fmla="*/ 530709 h 1212527"/>
                <a:gd name="connsiteX6" fmla="*/ 766577 w 766576"/>
                <a:gd name="connsiteY6" fmla="*/ 543564 h 1212527"/>
                <a:gd name="connsiteX7" fmla="*/ 760140 w 766576"/>
                <a:gd name="connsiteY7" fmla="*/ 553226 h 1212527"/>
                <a:gd name="connsiteX8" fmla="*/ 682860 w 766576"/>
                <a:gd name="connsiteY8" fmla="*/ 554823 h 1212527"/>
                <a:gd name="connsiteX9" fmla="*/ 570116 w 766576"/>
                <a:gd name="connsiteY9" fmla="*/ 559654 h 1212527"/>
                <a:gd name="connsiteX10" fmla="*/ 444499 w 766576"/>
                <a:gd name="connsiteY10" fmla="*/ 566081 h 1212527"/>
                <a:gd name="connsiteX11" fmla="*/ 331754 w 766576"/>
                <a:gd name="connsiteY11" fmla="*/ 572509 h 1212527"/>
                <a:gd name="connsiteX12" fmla="*/ 193264 w 766576"/>
                <a:gd name="connsiteY12" fmla="*/ 845908 h 1212527"/>
                <a:gd name="connsiteX13" fmla="*/ 144969 w 766576"/>
                <a:gd name="connsiteY13" fmla="*/ 1042094 h 1212527"/>
                <a:gd name="connsiteX14" fmla="*/ 251277 w 766576"/>
                <a:gd name="connsiteY14" fmla="*/ 1157873 h 1212527"/>
                <a:gd name="connsiteX15" fmla="*/ 368817 w 766576"/>
                <a:gd name="connsiteY15" fmla="*/ 1130524 h 1212527"/>
                <a:gd name="connsiteX16" fmla="*/ 508906 w 766576"/>
                <a:gd name="connsiteY16" fmla="*/ 1058141 h 1212527"/>
                <a:gd name="connsiteX17" fmla="*/ 528215 w 766576"/>
                <a:gd name="connsiteY17" fmla="*/ 1059738 h 1212527"/>
                <a:gd name="connsiteX18" fmla="*/ 521779 w 766576"/>
                <a:gd name="connsiteY18" fmla="*/ 1077424 h 1212527"/>
                <a:gd name="connsiteX19" fmla="*/ 318881 w 766576"/>
                <a:gd name="connsiteY19" fmla="*/ 1180348 h 1212527"/>
                <a:gd name="connsiteX20" fmla="*/ 128857 w 766576"/>
                <a:gd name="connsiteY20" fmla="*/ 1212527 h 1212527"/>
                <a:gd name="connsiteX21" fmla="*/ 38661 w 766576"/>
                <a:gd name="connsiteY21" fmla="*/ 1181986 h 1212527"/>
                <a:gd name="connsiteX22" fmla="*/ 0 w 766576"/>
                <a:gd name="connsiteY22" fmla="*/ 1077466 h 1212527"/>
                <a:gd name="connsiteX23" fmla="*/ 57971 w 766576"/>
                <a:gd name="connsiteY23" fmla="*/ 887708 h 1212527"/>
                <a:gd name="connsiteX24" fmla="*/ 228686 w 766576"/>
                <a:gd name="connsiteY24" fmla="*/ 578936 h 1212527"/>
                <a:gd name="connsiteX25" fmla="*/ 133653 w 766576"/>
                <a:gd name="connsiteY25" fmla="*/ 586960 h 1212527"/>
                <a:gd name="connsiteX26" fmla="*/ 67605 w 766576"/>
                <a:gd name="connsiteY26" fmla="*/ 591791 h 1212527"/>
                <a:gd name="connsiteX27" fmla="*/ 51492 w 766576"/>
                <a:gd name="connsiteY27" fmla="*/ 578936 h 1212527"/>
                <a:gd name="connsiteX28" fmla="*/ 93351 w 766576"/>
                <a:gd name="connsiteY28" fmla="*/ 533902 h 1212527"/>
                <a:gd name="connsiteX29" fmla="*/ 257629 w 766576"/>
                <a:gd name="connsiteY29" fmla="*/ 530667 h 1212527"/>
                <a:gd name="connsiteX30" fmla="*/ 322036 w 766576"/>
                <a:gd name="connsiteY30" fmla="*/ 422912 h 1212527"/>
                <a:gd name="connsiteX31" fmla="*/ 392880 w 766576"/>
                <a:gd name="connsiteY31" fmla="*/ 303899 h 1212527"/>
                <a:gd name="connsiteX32" fmla="*/ 465365 w 766576"/>
                <a:gd name="connsiteY32" fmla="*/ 188120 h 1212527"/>
                <a:gd name="connsiteX33" fmla="*/ 531370 w 766576"/>
                <a:gd name="connsiteY33" fmla="*/ 83599 h 1212527"/>
                <a:gd name="connsiteX34" fmla="*/ 629601 w 766576"/>
                <a:gd name="connsiteY34" fmla="*/ 41800 h 1212527"/>
                <a:gd name="connsiteX35" fmla="*/ 740705 w 766576"/>
                <a:gd name="connsiteY35" fmla="*/ 0 h 1212527"/>
                <a:gd name="connsiteX36" fmla="*/ 750380 w 766576"/>
                <a:gd name="connsiteY36" fmla="*/ 8024 h 1212527"/>
                <a:gd name="connsiteX37" fmla="*/ 740747 w 766576"/>
                <a:gd name="connsiteY37" fmla="*/ 22517 h 1212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66576" h="1212527">
                  <a:moveTo>
                    <a:pt x="740747" y="22517"/>
                  </a:moveTo>
                  <a:cubicBezTo>
                    <a:pt x="723540" y="26844"/>
                    <a:pt x="704231" y="34868"/>
                    <a:pt x="682776" y="46631"/>
                  </a:cubicBezTo>
                  <a:cubicBezTo>
                    <a:pt x="661279" y="58435"/>
                    <a:pt x="645167" y="72929"/>
                    <a:pt x="634481" y="90069"/>
                  </a:cubicBezTo>
                  <a:cubicBezTo>
                    <a:pt x="585050" y="158713"/>
                    <a:pt x="537302" y="230549"/>
                    <a:pt x="491153" y="305579"/>
                  </a:cubicBezTo>
                  <a:cubicBezTo>
                    <a:pt x="444961" y="380650"/>
                    <a:pt x="400410" y="455680"/>
                    <a:pt x="357500" y="530709"/>
                  </a:cubicBezTo>
                  <a:lnTo>
                    <a:pt x="756901" y="530709"/>
                  </a:lnTo>
                  <a:cubicBezTo>
                    <a:pt x="763338" y="535036"/>
                    <a:pt x="766577" y="539321"/>
                    <a:pt x="766577" y="543564"/>
                  </a:cubicBezTo>
                  <a:cubicBezTo>
                    <a:pt x="766577" y="547891"/>
                    <a:pt x="764431" y="551084"/>
                    <a:pt x="760140" y="553226"/>
                  </a:cubicBezTo>
                  <a:cubicBezTo>
                    <a:pt x="742934" y="553226"/>
                    <a:pt x="717146" y="553772"/>
                    <a:pt x="682860" y="554823"/>
                  </a:cubicBezTo>
                  <a:cubicBezTo>
                    <a:pt x="648490" y="555915"/>
                    <a:pt x="610880" y="557553"/>
                    <a:pt x="570116" y="559654"/>
                  </a:cubicBezTo>
                  <a:cubicBezTo>
                    <a:pt x="529309" y="561796"/>
                    <a:pt x="487451" y="563981"/>
                    <a:pt x="444499" y="566081"/>
                  </a:cubicBezTo>
                  <a:cubicBezTo>
                    <a:pt x="401504" y="568224"/>
                    <a:pt x="363979" y="570408"/>
                    <a:pt x="331754" y="572509"/>
                  </a:cubicBezTo>
                  <a:cubicBezTo>
                    <a:pt x="271596" y="679760"/>
                    <a:pt x="225447" y="770879"/>
                    <a:pt x="193264" y="845908"/>
                  </a:cubicBezTo>
                  <a:cubicBezTo>
                    <a:pt x="161039" y="920980"/>
                    <a:pt x="144969" y="986389"/>
                    <a:pt x="144969" y="1042094"/>
                  </a:cubicBezTo>
                  <a:cubicBezTo>
                    <a:pt x="144969" y="1119266"/>
                    <a:pt x="180391" y="1157873"/>
                    <a:pt x="251277" y="1157873"/>
                  </a:cubicBezTo>
                  <a:cubicBezTo>
                    <a:pt x="285605" y="1157873"/>
                    <a:pt x="324813" y="1148757"/>
                    <a:pt x="368817" y="1130524"/>
                  </a:cubicBezTo>
                  <a:cubicBezTo>
                    <a:pt x="412821" y="1112334"/>
                    <a:pt x="459517" y="1088221"/>
                    <a:pt x="508906" y="1058141"/>
                  </a:cubicBezTo>
                  <a:cubicBezTo>
                    <a:pt x="515342" y="1051714"/>
                    <a:pt x="521779" y="1052260"/>
                    <a:pt x="528215" y="1059738"/>
                  </a:cubicBezTo>
                  <a:cubicBezTo>
                    <a:pt x="534652" y="1067258"/>
                    <a:pt x="532506" y="1073139"/>
                    <a:pt x="521779" y="1077424"/>
                  </a:cubicBezTo>
                  <a:cubicBezTo>
                    <a:pt x="448748" y="1124601"/>
                    <a:pt x="381101" y="1158923"/>
                    <a:pt x="318881" y="1180348"/>
                  </a:cubicBezTo>
                  <a:cubicBezTo>
                    <a:pt x="256577" y="1201773"/>
                    <a:pt x="193264" y="1212527"/>
                    <a:pt x="128857" y="1212527"/>
                  </a:cubicBezTo>
                  <a:cubicBezTo>
                    <a:pt x="94487" y="1212527"/>
                    <a:pt x="64449" y="1202319"/>
                    <a:pt x="38661" y="1181986"/>
                  </a:cubicBezTo>
                  <a:cubicBezTo>
                    <a:pt x="12915" y="1161654"/>
                    <a:pt x="0" y="1126828"/>
                    <a:pt x="0" y="1077466"/>
                  </a:cubicBezTo>
                  <a:cubicBezTo>
                    <a:pt x="0" y="1034616"/>
                    <a:pt x="19310" y="971349"/>
                    <a:pt x="57971" y="887708"/>
                  </a:cubicBezTo>
                  <a:cubicBezTo>
                    <a:pt x="96632" y="804067"/>
                    <a:pt x="153509" y="701143"/>
                    <a:pt x="228686" y="578936"/>
                  </a:cubicBezTo>
                  <a:cubicBezTo>
                    <a:pt x="202940" y="581079"/>
                    <a:pt x="171220" y="583767"/>
                    <a:pt x="133653" y="586960"/>
                  </a:cubicBezTo>
                  <a:cubicBezTo>
                    <a:pt x="96043" y="590195"/>
                    <a:pt x="74083" y="591791"/>
                    <a:pt x="67605" y="591791"/>
                  </a:cubicBezTo>
                  <a:cubicBezTo>
                    <a:pt x="56835" y="591791"/>
                    <a:pt x="51492" y="587506"/>
                    <a:pt x="51492" y="578936"/>
                  </a:cubicBezTo>
                  <a:cubicBezTo>
                    <a:pt x="60032" y="563981"/>
                    <a:pt x="74041" y="548941"/>
                    <a:pt x="93351" y="533902"/>
                  </a:cubicBezTo>
                  <a:lnTo>
                    <a:pt x="257629" y="530667"/>
                  </a:lnTo>
                  <a:cubicBezTo>
                    <a:pt x="276939" y="498488"/>
                    <a:pt x="298394" y="462611"/>
                    <a:pt x="322036" y="422912"/>
                  </a:cubicBezTo>
                  <a:cubicBezTo>
                    <a:pt x="345637" y="383255"/>
                    <a:pt x="369238" y="343598"/>
                    <a:pt x="392880" y="303899"/>
                  </a:cubicBezTo>
                  <a:cubicBezTo>
                    <a:pt x="416481" y="264241"/>
                    <a:pt x="440628" y="225634"/>
                    <a:pt x="465365" y="188120"/>
                  </a:cubicBezTo>
                  <a:cubicBezTo>
                    <a:pt x="490017" y="150647"/>
                    <a:pt x="512061" y="115737"/>
                    <a:pt x="531370" y="83599"/>
                  </a:cubicBezTo>
                  <a:cubicBezTo>
                    <a:pt x="554971" y="72887"/>
                    <a:pt x="587743" y="58982"/>
                    <a:pt x="629601" y="41800"/>
                  </a:cubicBezTo>
                  <a:cubicBezTo>
                    <a:pt x="671460" y="24660"/>
                    <a:pt x="708522" y="10754"/>
                    <a:pt x="740705" y="0"/>
                  </a:cubicBezTo>
                  <a:cubicBezTo>
                    <a:pt x="744996" y="0"/>
                    <a:pt x="748193" y="2731"/>
                    <a:pt x="750380" y="8024"/>
                  </a:cubicBezTo>
                  <a:cubicBezTo>
                    <a:pt x="752526" y="13443"/>
                    <a:pt x="749287" y="18274"/>
                    <a:pt x="740747" y="22517"/>
                  </a:cubicBezTo>
                  <a:close/>
                </a:path>
              </a:pathLst>
            </a:custGeom>
            <a:solidFill>
              <a:srgbClr val="00B0F0"/>
            </a:solidFill>
            <a:ln w="4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8FCB1A79-EBA8-ED47-9100-688C86FD7838}"/>
                </a:ext>
              </a:extLst>
            </p:cNvPr>
            <p:cNvSpPr/>
            <p:nvPr/>
          </p:nvSpPr>
          <p:spPr>
            <a:xfrm>
              <a:off x="3851692" y="4066084"/>
              <a:ext cx="1101166" cy="839963"/>
            </a:xfrm>
            <a:custGeom>
              <a:avLst/>
              <a:gdLst>
                <a:gd name="connsiteX0" fmla="*/ 1095092 w 1101166"/>
                <a:gd name="connsiteY0" fmla="*/ 270731 h 839963"/>
                <a:gd name="connsiteX1" fmla="*/ 961439 w 1101166"/>
                <a:gd name="connsiteY1" fmla="*/ 404196 h 839963"/>
                <a:gd name="connsiteX2" fmla="*/ 782689 w 1101166"/>
                <a:gd name="connsiteY2" fmla="*/ 463682 h 839963"/>
                <a:gd name="connsiteX3" fmla="*/ 674783 w 1101166"/>
                <a:gd name="connsiteY3" fmla="*/ 436334 h 839963"/>
                <a:gd name="connsiteX4" fmla="*/ 589425 w 1101166"/>
                <a:gd name="connsiteY4" fmla="*/ 354331 h 839963"/>
                <a:gd name="connsiteX5" fmla="*/ 531455 w 1101166"/>
                <a:gd name="connsiteY5" fmla="*/ 471706 h 839963"/>
                <a:gd name="connsiteX6" fmla="*/ 447696 w 1101166"/>
                <a:gd name="connsiteY6" fmla="*/ 603575 h 839963"/>
                <a:gd name="connsiteX7" fmla="*/ 339789 w 1101166"/>
                <a:gd name="connsiteY7" fmla="*/ 724185 h 839963"/>
                <a:gd name="connsiteX8" fmla="*/ 212573 w 1101166"/>
                <a:gd name="connsiteY8" fmla="*/ 814254 h 839963"/>
                <a:gd name="connsiteX9" fmla="*/ 115941 w 1101166"/>
                <a:gd name="connsiteY9" fmla="*/ 839963 h 839963"/>
                <a:gd name="connsiteX10" fmla="*/ 0 w 1101166"/>
                <a:gd name="connsiteY10" fmla="*/ 737040 h 839963"/>
                <a:gd name="connsiteX11" fmla="*/ 20950 w 1101166"/>
                <a:gd name="connsiteY11" fmla="*/ 618026 h 839963"/>
                <a:gd name="connsiteX12" fmla="*/ 74083 w 1101166"/>
                <a:gd name="connsiteY12" fmla="*/ 499012 h 839963"/>
                <a:gd name="connsiteX13" fmla="*/ 143328 w 1101166"/>
                <a:gd name="connsiteY13" fmla="*/ 389661 h 839963"/>
                <a:gd name="connsiteX14" fmla="*/ 212573 w 1101166"/>
                <a:gd name="connsiteY14" fmla="*/ 306020 h 839963"/>
                <a:gd name="connsiteX15" fmla="*/ 367176 w 1101166"/>
                <a:gd name="connsiteY15" fmla="*/ 180578 h 839963"/>
                <a:gd name="connsiteX16" fmla="*/ 554003 w 1101166"/>
                <a:gd name="connsiteY16" fmla="*/ 119454 h 839963"/>
                <a:gd name="connsiteX17" fmla="*/ 573313 w 1101166"/>
                <a:gd name="connsiteY17" fmla="*/ 59968 h 839963"/>
                <a:gd name="connsiteX18" fmla="*/ 618410 w 1101166"/>
                <a:gd name="connsiteY18" fmla="*/ 19765 h 839963"/>
                <a:gd name="connsiteX19" fmla="*/ 650635 w 1101166"/>
                <a:gd name="connsiteY19" fmla="*/ 13338 h 839963"/>
                <a:gd name="connsiteX20" fmla="*/ 679621 w 1101166"/>
                <a:gd name="connsiteY20" fmla="*/ 3675 h 839963"/>
                <a:gd name="connsiteX21" fmla="*/ 698930 w 1101166"/>
                <a:gd name="connsiteY21" fmla="*/ 2079 h 839963"/>
                <a:gd name="connsiteX22" fmla="*/ 702169 w 1101166"/>
                <a:gd name="connsiteY22" fmla="*/ 19765 h 839963"/>
                <a:gd name="connsiteX23" fmla="*/ 668346 w 1101166"/>
                <a:gd name="connsiteY23" fmla="*/ 109834 h 839963"/>
                <a:gd name="connsiteX24" fmla="*/ 657072 w 1101166"/>
                <a:gd name="connsiteY24" fmla="*/ 228848 h 839963"/>
                <a:gd name="connsiteX25" fmla="*/ 690895 w 1101166"/>
                <a:gd name="connsiteY25" fmla="*/ 376806 h 839963"/>
                <a:gd name="connsiteX26" fmla="*/ 808477 w 1101166"/>
                <a:gd name="connsiteY26" fmla="*/ 434695 h 839963"/>
                <a:gd name="connsiteX27" fmla="*/ 959841 w 1101166"/>
                <a:gd name="connsiteY27" fmla="*/ 379999 h 839963"/>
                <a:gd name="connsiteX28" fmla="*/ 1072585 w 1101166"/>
                <a:gd name="connsiteY28" fmla="*/ 260985 h 839963"/>
                <a:gd name="connsiteX29" fmla="*/ 1093535 w 1101166"/>
                <a:gd name="connsiteY29" fmla="*/ 251323 h 839963"/>
                <a:gd name="connsiteX30" fmla="*/ 1095092 w 1101166"/>
                <a:gd name="connsiteY30" fmla="*/ 270731 h 839963"/>
                <a:gd name="connsiteX31" fmla="*/ 563679 w 1101166"/>
                <a:gd name="connsiteY31" fmla="*/ 293249 h 839963"/>
                <a:gd name="connsiteX32" fmla="*/ 554003 w 1101166"/>
                <a:gd name="connsiteY32" fmla="*/ 225697 h 839963"/>
                <a:gd name="connsiteX33" fmla="*/ 550764 w 1101166"/>
                <a:gd name="connsiteY33" fmla="*/ 151718 h 839963"/>
                <a:gd name="connsiteX34" fmla="*/ 537891 w 1101166"/>
                <a:gd name="connsiteY34" fmla="*/ 135628 h 839963"/>
                <a:gd name="connsiteX35" fmla="*/ 463808 w 1101166"/>
                <a:gd name="connsiteY35" fmla="*/ 159742 h 839963"/>
                <a:gd name="connsiteX36" fmla="*/ 386486 w 1101166"/>
                <a:gd name="connsiteY36" fmla="*/ 224058 h 839963"/>
                <a:gd name="connsiteX37" fmla="*/ 309163 w 1101166"/>
                <a:gd name="connsiteY37" fmla="*/ 315724 h 839963"/>
                <a:gd name="connsiteX38" fmla="*/ 238319 w 1101166"/>
                <a:gd name="connsiteY38" fmla="*/ 421882 h 839963"/>
                <a:gd name="connsiteX39" fmla="*/ 162638 w 1101166"/>
                <a:gd name="connsiteY39" fmla="*/ 574672 h 839963"/>
                <a:gd name="connsiteX40" fmla="*/ 132054 w 1101166"/>
                <a:gd name="connsiteY40" fmla="*/ 730654 h 839963"/>
                <a:gd name="connsiteX41" fmla="*/ 140089 w 1101166"/>
                <a:gd name="connsiteY41" fmla="*/ 772454 h 839963"/>
                <a:gd name="connsiteX42" fmla="*/ 177109 w 1101166"/>
                <a:gd name="connsiteY42" fmla="*/ 791736 h 839963"/>
                <a:gd name="connsiteX43" fmla="*/ 296290 w 1101166"/>
                <a:gd name="connsiteY43" fmla="*/ 730612 h 839963"/>
                <a:gd name="connsiteX44" fmla="*/ 418668 w 1101166"/>
                <a:gd name="connsiteY44" fmla="*/ 587485 h 839963"/>
                <a:gd name="connsiteX45" fmla="*/ 516898 w 1101166"/>
                <a:gd name="connsiteY45" fmla="*/ 421840 h 839963"/>
                <a:gd name="connsiteX46" fmla="*/ 563679 w 1101166"/>
                <a:gd name="connsiteY46" fmla="*/ 293249 h 839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01166" h="839963">
                  <a:moveTo>
                    <a:pt x="1095092" y="270731"/>
                  </a:moveTo>
                  <a:cubicBezTo>
                    <a:pt x="1058534" y="320093"/>
                    <a:pt x="1014025" y="364539"/>
                    <a:pt x="961439" y="404196"/>
                  </a:cubicBezTo>
                  <a:cubicBezTo>
                    <a:pt x="908811" y="443895"/>
                    <a:pt x="849200" y="463682"/>
                    <a:pt x="782689" y="463682"/>
                  </a:cubicBezTo>
                  <a:cubicBezTo>
                    <a:pt x="746132" y="463682"/>
                    <a:pt x="710205" y="454566"/>
                    <a:pt x="674783" y="436334"/>
                  </a:cubicBezTo>
                  <a:cubicBezTo>
                    <a:pt x="639361" y="418144"/>
                    <a:pt x="610880" y="390795"/>
                    <a:pt x="589425" y="354331"/>
                  </a:cubicBezTo>
                  <a:cubicBezTo>
                    <a:pt x="574365" y="388653"/>
                    <a:pt x="555055" y="427806"/>
                    <a:pt x="531455" y="471706"/>
                  </a:cubicBezTo>
                  <a:cubicBezTo>
                    <a:pt x="507812" y="515690"/>
                    <a:pt x="479920" y="559632"/>
                    <a:pt x="447696" y="603575"/>
                  </a:cubicBezTo>
                  <a:cubicBezTo>
                    <a:pt x="415471" y="647559"/>
                    <a:pt x="379502" y="687762"/>
                    <a:pt x="339789" y="724185"/>
                  </a:cubicBezTo>
                  <a:cubicBezTo>
                    <a:pt x="300034" y="760691"/>
                    <a:pt x="257671" y="790686"/>
                    <a:pt x="212573" y="814254"/>
                  </a:cubicBezTo>
                  <a:cubicBezTo>
                    <a:pt x="173912" y="831393"/>
                    <a:pt x="141730" y="839963"/>
                    <a:pt x="115941" y="839963"/>
                  </a:cubicBezTo>
                  <a:cubicBezTo>
                    <a:pt x="38661" y="839963"/>
                    <a:pt x="0" y="805683"/>
                    <a:pt x="0" y="737040"/>
                  </a:cubicBezTo>
                  <a:cubicBezTo>
                    <a:pt x="0" y="698433"/>
                    <a:pt x="6941" y="658775"/>
                    <a:pt x="20950" y="618026"/>
                  </a:cubicBezTo>
                  <a:cubicBezTo>
                    <a:pt x="34875" y="577318"/>
                    <a:pt x="52586" y="537619"/>
                    <a:pt x="74083" y="499012"/>
                  </a:cubicBezTo>
                  <a:cubicBezTo>
                    <a:pt x="95538" y="460405"/>
                    <a:pt x="118634" y="423983"/>
                    <a:pt x="143328" y="389661"/>
                  </a:cubicBezTo>
                  <a:cubicBezTo>
                    <a:pt x="167980" y="355381"/>
                    <a:pt x="191076" y="327486"/>
                    <a:pt x="212573" y="306020"/>
                  </a:cubicBezTo>
                  <a:cubicBezTo>
                    <a:pt x="257671" y="256700"/>
                    <a:pt x="309205" y="214900"/>
                    <a:pt x="367176" y="180578"/>
                  </a:cubicBezTo>
                  <a:cubicBezTo>
                    <a:pt x="425147" y="146298"/>
                    <a:pt x="487408" y="125882"/>
                    <a:pt x="554003" y="119454"/>
                  </a:cubicBezTo>
                  <a:cubicBezTo>
                    <a:pt x="558295" y="102314"/>
                    <a:pt x="564731" y="82486"/>
                    <a:pt x="573313" y="59968"/>
                  </a:cubicBezTo>
                  <a:cubicBezTo>
                    <a:pt x="581853" y="37451"/>
                    <a:pt x="596913" y="24092"/>
                    <a:pt x="618410" y="19765"/>
                  </a:cubicBezTo>
                  <a:cubicBezTo>
                    <a:pt x="629138" y="17665"/>
                    <a:pt x="639866" y="15480"/>
                    <a:pt x="650635" y="13338"/>
                  </a:cubicBezTo>
                  <a:cubicBezTo>
                    <a:pt x="661363" y="11237"/>
                    <a:pt x="670996" y="8002"/>
                    <a:pt x="679621" y="3675"/>
                  </a:cubicBezTo>
                  <a:cubicBezTo>
                    <a:pt x="686057" y="-610"/>
                    <a:pt x="692494" y="-1156"/>
                    <a:pt x="698930" y="2079"/>
                  </a:cubicBezTo>
                  <a:cubicBezTo>
                    <a:pt x="705367" y="5314"/>
                    <a:pt x="706418" y="11237"/>
                    <a:pt x="702169" y="19765"/>
                  </a:cubicBezTo>
                  <a:cubicBezTo>
                    <a:pt x="687109" y="43375"/>
                    <a:pt x="675834" y="73370"/>
                    <a:pt x="668346" y="109834"/>
                  </a:cubicBezTo>
                  <a:cubicBezTo>
                    <a:pt x="660816" y="146340"/>
                    <a:pt x="657072" y="185956"/>
                    <a:pt x="657072" y="228848"/>
                  </a:cubicBezTo>
                  <a:cubicBezTo>
                    <a:pt x="657072" y="288922"/>
                    <a:pt x="668346" y="338199"/>
                    <a:pt x="690895" y="376806"/>
                  </a:cubicBezTo>
                  <a:cubicBezTo>
                    <a:pt x="713444" y="415413"/>
                    <a:pt x="752610" y="434695"/>
                    <a:pt x="808477" y="434695"/>
                  </a:cubicBezTo>
                  <a:cubicBezTo>
                    <a:pt x="864303" y="434695"/>
                    <a:pt x="914743" y="416505"/>
                    <a:pt x="959841" y="379999"/>
                  </a:cubicBezTo>
                  <a:cubicBezTo>
                    <a:pt x="1004938" y="343576"/>
                    <a:pt x="1042464" y="303919"/>
                    <a:pt x="1072585" y="260985"/>
                  </a:cubicBezTo>
                  <a:cubicBezTo>
                    <a:pt x="1076876" y="250273"/>
                    <a:pt x="1083859" y="247080"/>
                    <a:pt x="1093535" y="251323"/>
                  </a:cubicBezTo>
                  <a:cubicBezTo>
                    <a:pt x="1103169" y="255734"/>
                    <a:pt x="1103674" y="262161"/>
                    <a:pt x="1095092" y="270731"/>
                  </a:cubicBezTo>
                  <a:close/>
                  <a:moveTo>
                    <a:pt x="563679" y="293249"/>
                  </a:moveTo>
                  <a:cubicBezTo>
                    <a:pt x="559346" y="273966"/>
                    <a:pt x="556149" y="251449"/>
                    <a:pt x="554003" y="225697"/>
                  </a:cubicBezTo>
                  <a:cubicBezTo>
                    <a:pt x="551858" y="199987"/>
                    <a:pt x="550764" y="175327"/>
                    <a:pt x="550764" y="151718"/>
                  </a:cubicBezTo>
                  <a:cubicBezTo>
                    <a:pt x="550764" y="141005"/>
                    <a:pt x="546431" y="135628"/>
                    <a:pt x="537891" y="135628"/>
                  </a:cubicBezTo>
                  <a:cubicBezTo>
                    <a:pt x="514249" y="135628"/>
                    <a:pt x="489596" y="143652"/>
                    <a:pt x="463808" y="159742"/>
                  </a:cubicBezTo>
                  <a:cubicBezTo>
                    <a:pt x="438062" y="175831"/>
                    <a:pt x="412274" y="197298"/>
                    <a:pt x="386486" y="224058"/>
                  </a:cubicBezTo>
                  <a:cubicBezTo>
                    <a:pt x="360740" y="250903"/>
                    <a:pt x="334951" y="281444"/>
                    <a:pt x="309163" y="315724"/>
                  </a:cubicBezTo>
                  <a:cubicBezTo>
                    <a:pt x="283417" y="350046"/>
                    <a:pt x="259732" y="385418"/>
                    <a:pt x="238319" y="421882"/>
                  </a:cubicBezTo>
                  <a:cubicBezTo>
                    <a:pt x="210386" y="469059"/>
                    <a:pt x="185187" y="519975"/>
                    <a:pt x="162638" y="574672"/>
                  </a:cubicBezTo>
                  <a:cubicBezTo>
                    <a:pt x="140089" y="629369"/>
                    <a:pt x="129866" y="681377"/>
                    <a:pt x="132054" y="730654"/>
                  </a:cubicBezTo>
                  <a:cubicBezTo>
                    <a:pt x="132054" y="745694"/>
                    <a:pt x="134704" y="759599"/>
                    <a:pt x="140089" y="772454"/>
                  </a:cubicBezTo>
                  <a:cubicBezTo>
                    <a:pt x="145432" y="785309"/>
                    <a:pt x="157800" y="791736"/>
                    <a:pt x="177109" y="791736"/>
                  </a:cubicBezTo>
                  <a:cubicBezTo>
                    <a:pt x="213583" y="791736"/>
                    <a:pt x="253296" y="771404"/>
                    <a:pt x="296290" y="730612"/>
                  </a:cubicBezTo>
                  <a:cubicBezTo>
                    <a:pt x="339200" y="689905"/>
                    <a:pt x="380049" y="642182"/>
                    <a:pt x="418668" y="587485"/>
                  </a:cubicBezTo>
                  <a:cubicBezTo>
                    <a:pt x="457287" y="532788"/>
                    <a:pt x="490017" y="477629"/>
                    <a:pt x="516898" y="421840"/>
                  </a:cubicBezTo>
                  <a:cubicBezTo>
                    <a:pt x="543780" y="366135"/>
                    <a:pt x="559346" y="323285"/>
                    <a:pt x="563679" y="293249"/>
                  </a:cubicBezTo>
                  <a:close/>
                </a:path>
              </a:pathLst>
            </a:custGeom>
            <a:solidFill>
              <a:srgbClr val="00B0F0"/>
            </a:solidFill>
            <a:ln w="4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D4733DCA-9683-6542-BCDF-9485E4A05E88}"/>
                </a:ext>
              </a:extLst>
            </p:cNvPr>
            <p:cNvSpPr/>
            <p:nvPr/>
          </p:nvSpPr>
          <p:spPr>
            <a:xfrm>
              <a:off x="4592522" y="4179236"/>
              <a:ext cx="805195" cy="717190"/>
            </a:xfrm>
            <a:custGeom>
              <a:avLst/>
              <a:gdLst>
                <a:gd name="connsiteX0" fmla="*/ 805195 w 805195"/>
                <a:gd name="connsiteY0" fmla="*/ 48227 h 717190"/>
                <a:gd name="connsiteX1" fmla="*/ 764936 w 805195"/>
                <a:gd name="connsiteY1" fmla="*/ 102924 h 717190"/>
                <a:gd name="connsiteX2" fmla="*/ 737549 w 805195"/>
                <a:gd name="connsiteY2" fmla="*/ 151151 h 717190"/>
                <a:gd name="connsiteX3" fmla="*/ 724676 w 805195"/>
                <a:gd name="connsiteY3" fmla="*/ 160813 h 717190"/>
                <a:gd name="connsiteX4" fmla="*/ 715000 w 805195"/>
                <a:gd name="connsiteY4" fmla="*/ 151151 h 717190"/>
                <a:gd name="connsiteX5" fmla="*/ 697290 w 805195"/>
                <a:gd name="connsiteY5" fmla="*/ 130230 h 717190"/>
                <a:gd name="connsiteX6" fmla="*/ 666705 w 805195"/>
                <a:gd name="connsiteY6" fmla="*/ 109309 h 717190"/>
                <a:gd name="connsiteX7" fmla="*/ 611974 w 805195"/>
                <a:gd name="connsiteY7" fmla="*/ 99647 h 717190"/>
                <a:gd name="connsiteX8" fmla="*/ 518581 w 805195"/>
                <a:gd name="connsiteY8" fmla="*/ 128592 h 717190"/>
                <a:gd name="connsiteX9" fmla="*/ 428386 w 805195"/>
                <a:gd name="connsiteY9" fmla="*/ 192909 h 717190"/>
                <a:gd name="connsiteX10" fmla="*/ 320479 w 805195"/>
                <a:gd name="connsiteY10" fmla="*/ 305495 h 717190"/>
                <a:gd name="connsiteX11" fmla="*/ 231925 w 805195"/>
                <a:gd name="connsiteY11" fmla="*/ 432532 h 717190"/>
                <a:gd name="connsiteX12" fmla="*/ 151405 w 805195"/>
                <a:gd name="connsiteY12" fmla="*/ 567636 h 717190"/>
                <a:gd name="connsiteX13" fmla="*/ 67646 w 805195"/>
                <a:gd name="connsiteY13" fmla="*/ 707528 h 717190"/>
                <a:gd name="connsiteX14" fmla="*/ 48337 w 805195"/>
                <a:gd name="connsiteY14" fmla="*/ 717190 h 717190"/>
                <a:gd name="connsiteX15" fmla="*/ 20950 w 805195"/>
                <a:gd name="connsiteY15" fmla="*/ 697908 h 717190"/>
                <a:gd name="connsiteX16" fmla="*/ 0 w 805195"/>
                <a:gd name="connsiteY16" fmla="*/ 668963 h 717190"/>
                <a:gd name="connsiteX17" fmla="*/ 22549 w 805195"/>
                <a:gd name="connsiteY17" fmla="*/ 611074 h 717190"/>
                <a:gd name="connsiteX18" fmla="*/ 127216 w 805195"/>
                <a:gd name="connsiteY18" fmla="*/ 429340 h 717190"/>
                <a:gd name="connsiteX19" fmla="*/ 227045 w 805195"/>
                <a:gd name="connsiteY19" fmla="*/ 257268 h 717190"/>
                <a:gd name="connsiteX20" fmla="*/ 309163 w 805195"/>
                <a:gd name="connsiteY20" fmla="*/ 117375 h 717190"/>
                <a:gd name="connsiteX21" fmla="*/ 357458 w 805195"/>
                <a:gd name="connsiteY21" fmla="*/ 28945 h 717190"/>
                <a:gd name="connsiteX22" fmla="*/ 380007 w 805195"/>
                <a:gd name="connsiteY22" fmla="*/ 0 h 717190"/>
                <a:gd name="connsiteX23" fmla="*/ 412232 w 805195"/>
                <a:gd name="connsiteY23" fmla="*/ 16090 h 717190"/>
                <a:gd name="connsiteX24" fmla="*/ 437978 w 805195"/>
                <a:gd name="connsiteY24" fmla="*/ 61124 h 717190"/>
                <a:gd name="connsiteX25" fmla="*/ 426703 w 805195"/>
                <a:gd name="connsiteY25" fmla="*/ 93304 h 717190"/>
                <a:gd name="connsiteX26" fmla="*/ 400957 w 805195"/>
                <a:gd name="connsiteY26" fmla="*/ 139934 h 717190"/>
                <a:gd name="connsiteX27" fmla="*/ 373570 w 805195"/>
                <a:gd name="connsiteY27" fmla="*/ 186565 h 717190"/>
                <a:gd name="connsiteX28" fmla="*/ 354261 w 805195"/>
                <a:gd name="connsiteY28" fmla="*/ 218745 h 717190"/>
                <a:gd name="connsiteX29" fmla="*/ 351021 w 805195"/>
                <a:gd name="connsiteY29" fmla="*/ 234834 h 717190"/>
                <a:gd name="connsiteX30" fmla="*/ 367134 w 805195"/>
                <a:gd name="connsiteY30" fmla="*/ 225172 h 717190"/>
                <a:gd name="connsiteX31" fmla="*/ 446055 w 805195"/>
                <a:gd name="connsiteY31" fmla="*/ 154428 h 717190"/>
                <a:gd name="connsiteX32" fmla="*/ 544286 w 805195"/>
                <a:gd name="connsiteY32" fmla="*/ 82045 h 717190"/>
                <a:gd name="connsiteX33" fmla="*/ 645755 w 805195"/>
                <a:gd name="connsiteY33" fmla="*/ 25752 h 717190"/>
                <a:gd name="connsiteX34" fmla="*/ 734310 w 805195"/>
                <a:gd name="connsiteY34" fmla="*/ 3235 h 717190"/>
                <a:gd name="connsiteX35" fmla="*/ 784245 w 805195"/>
                <a:gd name="connsiteY35" fmla="*/ 17728 h 717190"/>
                <a:gd name="connsiteX36" fmla="*/ 805195 w 805195"/>
                <a:gd name="connsiteY36" fmla="*/ 48227 h 71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05195" h="717190">
                  <a:moveTo>
                    <a:pt x="805195" y="48227"/>
                  </a:moveTo>
                  <a:cubicBezTo>
                    <a:pt x="792323" y="63267"/>
                    <a:pt x="778861" y="81499"/>
                    <a:pt x="764936" y="102924"/>
                  </a:cubicBezTo>
                  <a:cubicBezTo>
                    <a:pt x="750927" y="124391"/>
                    <a:pt x="741840" y="140481"/>
                    <a:pt x="737549" y="151151"/>
                  </a:cubicBezTo>
                  <a:cubicBezTo>
                    <a:pt x="735404" y="157578"/>
                    <a:pt x="731112" y="160813"/>
                    <a:pt x="724676" y="160813"/>
                  </a:cubicBezTo>
                  <a:cubicBezTo>
                    <a:pt x="722531" y="160813"/>
                    <a:pt x="719291" y="157578"/>
                    <a:pt x="715000" y="151151"/>
                  </a:cubicBezTo>
                  <a:cubicBezTo>
                    <a:pt x="710667" y="144724"/>
                    <a:pt x="704777" y="137792"/>
                    <a:pt x="697290" y="130230"/>
                  </a:cubicBezTo>
                  <a:cubicBezTo>
                    <a:pt x="689759" y="122752"/>
                    <a:pt x="679578" y="115737"/>
                    <a:pt x="666705" y="109309"/>
                  </a:cubicBezTo>
                  <a:cubicBezTo>
                    <a:pt x="653832" y="102882"/>
                    <a:pt x="635575" y="99647"/>
                    <a:pt x="611974" y="99647"/>
                  </a:cubicBezTo>
                  <a:cubicBezTo>
                    <a:pt x="584040" y="99647"/>
                    <a:pt x="552909" y="109309"/>
                    <a:pt x="518581" y="128592"/>
                  </a:cubicBezTo>
                  <a:cubicBezTo>
                    <a:pt x="484211" y="147874"/>
                    <a:pt x="454174" y="169341"/>
                    <a:pt x="428386" y="192909"/>
                  </a:cubicBezTo>
                  <a:cubicBezTo>
                    <a:pt x="387579" y="227231"/>
                    <a:pt x="351610" y="264787"/>
                    <a:pt x="320479" y="305495"/>
                  </a:cubicBezTo>
                  <a:cubicBezTo>
                    <a:pt x="289306" y="346244"/>
                    <a:pt x="259775" y="388632"/>
                    <a:pt x="231925" y="432532"/>
                  </a:cubicBezTo>
                  <a:cubicBezTo>
                    <a:pt x="203991" y="476517"/>
                    <a:pt x="177151" y="521551"/>
                    <a:pt x="151405" y="567636"/>
                  </a:cubicBezTo>
                  <a:cubicBezTo>
                    <a:pt x="125659" y="613762"/>
                    <a:pt x="97726" y="660393"/>
                    <a:pt x="67646" y="707528"/>
                  </a:cubicBezTo>
                  <a:cubicBezTo>
                    <a:pt x="65501" y="713956"/>
                    <a:pt x="59022" y="717190"/>
                    <a:pt x="48337" y="717190"/>
                  </a:cubicBezTo>
                  <a:cubicBezTo>
                    <a:pt x="44004" y="717190"/>
                    <a:pt x="34917" y="710763"/>
                    <a:pt x="20950" y="697908"/>
                  </a:cubicBezTo>
                  <a:cubicBezTo>
                    <a:pt x="6941" y="685053"/>
                    <a:pt x="0" y="675391"/>
                    <a:pt x="0" y="668963"/>
                  </a:cubicBezTo>
                  <a:cubicBezTo>
                    <a:pt x="0" y="656108"/>
                    <a:pt x="7488" y="636784"/>
                    <a:pt x="22549" y="611074"/>
                  </a:cubicBezTo>
                  <a:cubicBezTo>
                    <a:pt x="56877" y="551084"/>
                    <a:pt x="91794" y="490464"/>
                    <a:pt x="127216" y="429340"/>
                  </a:cubicBezTo>
                  <a:cubicBezTo>
                    <a:pt x="162637" y="368215"/>
                    <a:pt x="195914" y="310872"/>
                    <a:pt x="227045" y="257268"/>
                  </a:cubicBezTo>
                  <a:cubicBezTo>
                    <a:pt x="258134" y="203705"/>
                    <a:pt x="285521" y="157074"/>
                    <a:pt x="309163" y="117375"/>
                  </a:cubicBezTo>
                  <a:cubicBezTo>
                    <a:pt x="332764" y="77718"/>
                    <a:pt x="348876" y="48227"/>
                    <a:pt x="357458" y="28945"/>
                  </a:cubicBezTo>
                  <a:cubicBezTo>
                    <a:pt x="368185" y="9662"/>
                    <a:pt x="375674" y="0"/>
                    <a:pt x="380007" y="0"/>
                  </a:cubicBezTo>
                  <a:cubicBezTo>
                    <a:pt x="384298" y="0"/>
                    <a:pt x="395025" y="5377"/>
                    <a:pt x="412232" y="16090"/>
                  </a:cubicBezTo>
                  <a:cubicBezTo>
                    <a:pt x="429396" y="26844"/>
                    <a:pt x="437978" y="41800"/>
                    <a:pt x="437978" y="61124"/>
                  </a:cubicBezTo>
                  <a:cubicBezTo>
                    <a:pt x="437978" y="67552"/>
                    <a:pt x="434191" y="78306"/>
                    <a:pt x="426703" y="93304"/>
                  </a:cubicBezTo>
                  <a:cubicBezTo>
                    <a:pt x="419173" y="108343"/>
                    <a:pt x="410591" y="123845"/>
                    <a:pt x="400957" y="139934"/>
                  </a:cubicBezTo>
                  <a:cubicBezTo>
                    <a:pt x="391323" y="156024"/>
                    <a:pt x="382152" y="171610"/>
                    <a:pt x="373570" y="186565"/>
                  </a:cubicBezTo>
                  <a:cubicBezTo>
                    <a:pt x="364989" y="201605"/>
                    <a:pt x="358510" y="212275"/>
                    <a:pt x="354261" y="218745"/>
                  </a:cubicBezTo>
                  <a:cubicBezTo>
                    <a:pt x="347824" y="229499"/>
                    <a:pt x="346730" y="234834"/>
                    <a:pt x="351021" y="234834"/>
                  </a:cubicBezTo>
                  <a:cubicBezTo>
                    <a:pt x="355313" y="234834"/>
                    <a:pt x="360697" y="231600"/>
                    <a:pt x="367134" y="225172"/>
                  </a:cubicBezTo>
                  <a:cubicBezTo>
                    <a:pt x="388589" y="203747"/>
                    <a:pt x="414882" y="180138"/>
                    <a:pt x="446055" y="154428"/>
                  </a:cubicBezTo>
                  <a:cubicBezTo>
                    <a:pt x="477143" y="128718"/>
                    <a:pt x="509915" y="104562"/>
                    <a:pt x="544286" y="82045"/>
                  </a:cubicBezTo>
                  <a:cubicBezTo>
                    <a:pt x="578613" y="59528"/>
                    <a:pt x="612437" y="40791"/>
                    <a:pt x="645755" y="25752"/>
                  </a:cubicBezTo>
                  <a:cubicBezTo>
                    <a:pt x="679031" y="10797"/>
                    <a:pt x="708564" y="3235"/>
                    <a:pt x="734310" y="3235"/>
                  </a:cubicBezTo>
                  <a:cubicBezTo>
                    <a:pt x="753620" y="3235"/>
                    <a:pt x="770237" y="8066"/>
                    <a:pt x="784245" y="17728"/>
                  </a:cubicBezTo>
                  <a:cubicBezTo>
                    <a:pt x="798212" y="27306"/>
                    <a:pt x="805195" y="37515"/>
                    <a:pt x="805195" y="48227"/>
                  </a:cubicBezTo>
                  <a:close/>
                </a:path>
              </a:pathLst>
            </a:custGeom>
            <a:solidFill>
              <a:srgbClr val="00B0F0"/>
            </a:solidFill>
            <a:ln w="4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 12">
              <a:extLst>
                <a:ext uri="{FF2B5EF4-FFF2-40B4-BE49-F238E27FC236}">
                  <a16:creationId xmlns:a16="http://schemas.microsoft.com/office/drawing/2014/main" id="{D79C05B9-D641-CD40-85BF-B24E213DB480}"/>
                </a:ext>
              </a:extLst>
            </p:cNvPr>
            <p:cNvSpPr/>
            <p:nvPr/>
          </p:nvSpPr>
          <p:spPr>
            <a:xfrm>
              <a:off x="5201257" y="4085975"/>
              <a:ext cx="1185244" cy="868383"/>
            </a:xfrm>
            <a:custGeom>
              <a:avLst/>
              <a:gdLst>
                <a:gd name="connsiteX0" fmla="*/ 1185245 w 1185244"/>
                <a:gd name="connsiteY0" fmla="*/ 356957 h 868383"/>
                <a:gd name="connsiteX1" fmla="*/ 1022607 w 1185244"/>
                <a:gd name="connsiteY1" fmla="*/ 538691 h 868383"/>
                <a:gd name="connsiteX2" fmla="*/ 843857 w 1185244"/>
                <a:gd name="connsiteY2" fmla="*/ 704336 h 868383"/>
                <a:gd name="connsiteX3" fmla="*/ 665107 w 1185244"/>
                <a:gd name="connsiteY3" fmla="*/ 823349 h 868383"/>
                <a:gd name="connsiteX4" fmla="*/ 502469 w 1185244"/>
                <a:gd name="connsiteY4" fmla="*/ 868384 h 868383"/>
                <a:gd name="connsiteX5" fmla="*/ 412274 w 1185244"/>
                <a:gd name="connsiteY5" fmla="*/ 836204 h 868383"/>
                <a:gd name="connsiteX6" fmla="*/ 386528 w 1185244"/>
                <a:gd name="connsiteY6" fmla="*/ 755798 h 868383"/>
                <a:gd name="connsiteX7" fmla="*/ 413915 w 1185244"/>
                <a:gd name="connsiteY7" fmla="*/ 635187 h 868383"/>
                <a:gd name="connsiteX8" fmla="*/ 496033 w 1185244"/>
                <a:gd name="connsiteY8" fmla="*/ 472778 h 868383"/>
                <a:gd name="connsiteX9" fmla="*/ 399401 w 1185244"/>
                <a:gd name="connsiteY9" fmla="*/ 588556 h 868383"/>
                <a:gd name="connsiteX10" fmla="*/ 286657 w 1185244"/>
                <a:gd name="connsiteY10" fmla="*/ 699504 h 868383"/>
                <a:gd name="connsiteX11" fmla="*/ 170715 w 1185244"/>
                <a:gd name="connsiteY11" fmla="*/ 783146 h 868383"/>
                <a:gd name="connsiteX12" fmla="*/ 67646 w 1185244"/>
                <a:gd name="connsiteY12" fmla="*/ 816922 h 868383"/>
                <a:gd name="connsiteX13" fmla="*/ 0 w 1185244"/>
                <a:gd name="connsiteY13" fmla="*/ 749370 h 868383"/>
                <a:gd name="connsiteX14" fmla="*/ 57971 w 1185244"/>
                <a:gd name="connsiteY14" fmla="*/ 562805 h 868383"/>
                <a:gd name="connsiteX15" fmla="*/ 214172 w 1185244"/>
                <a:gd name="connsiteY15" fmla="*/ 345698 h 868383"/>
                <a:gd name="connsiteX16" fmla="*/ 438020 w 1185244"/>
                <a:gd name="connsiteY16" fmla="*/ 165602 h 868383"/>
                <a:gd name="connsiteX17" fmla="*/ 698888 w 1185244"/>
                <a:gd name="connsiteY17" fmla="*/ 90027 h 868383"/>
                <a:gd name="connsiteX18" fmla="*/ 727874 w 1185244"/>
                <a:gd name="connsiteY18" fmla="*/ 44992 h 868383"/>
                <a:gd name="connsiteX19" fmla="*/ 753620 w 1185244"/>
                <a:gd name="connsiteY19" fmla="*/ 25710 h 868383"/>
                <a:gd name="connsiteX20" fmla="*/ 843815 w 1185244"/>
                <a:gd name="connsiteY20" fmla="*/ 0 h 868383"/>
                <a:gd name="connsiteX21" fmla="*/ 850251 w 1185244"/>
                <a:gd name="connsiteY21" fmla="*/ 3235 h 868383"/>
                <a:gd name="connsiteX22" fmla="*/ 819667 w 1185244"/>
                <a:gd name="connsiteY22" fmla="*/ 43438 h 868383"/>
                <a:gd name="connsiteX23" fmla="*/ 789083 w 1185244"/>
                <a:gd name="connsiteY23" fmla="*/ 93304 h 868383"/>
                <a:gd name="connsiteX24" fmla="*/ 837379 w 1185244"/>
                <a:gd name="connsiteY24" fmla="*/ 96538 h 868383"/>
                <a:gd name="connsiteX25" fmla="*/ 885674 w 1185244"/>
                <a:gd name="connsiteY25" fmla="*/ 102966 h 868383"/>
                <a:gd name="connsiteX26" fmla="*/ 901786 w 1185244"/>
                <a:gd name="connsiteY26" fmla="*/ 119056 h 868383"/>
                <a:gd name="connsiteX27" fmla="*/ 892110 w 1185244"/>
                <a:gd name="connsiteY27" fmla="*/ 128718 h 868383"/>
                <a:gd name="connsiteX28" fmla="*/ 834139 w 1185244"/>
                <a:gd name="connsiteY28" fmla="*/ 119056 h 868383"/>
                <a:gd name="connsiteX29" fmla="*/ 776168 w 1185244"/>
                <a:gd name="connsiteY29" fmla="*/ 115821 h 868383"/>
                <a:gd name="connsiteX30" fmla="*/ 558757 w 1185244"/>
                <a:gd name="connsiteY30" fmla="*/ 529113 h 868383"/>
                <a:gd name="connsiteX31" fmla="*/ 489512 w 1185244"/>
                <a:gd name="connsiteY31" fmla="*/ 755881 h 868383"/>
                <a:gd name="connsiteX32" fmla="*/ 504026 w 1185244"/>
                <a:gd name="connsiteY32" fmla="*/ 804109 h 868383"/>
                <a:gd name="connsiteX33" fmla="*/ 563595 w 1185244"/>
                <a:gd name="connsiteY33" fmla="*/ 823391 h 868383"/>
                <a:gd name="connsiteX34" fmla="*/ 685973 w 1185244"/>
                <a:gd name="connsiteY34" fmla="*/ 786423 h 868383"/>
                <a:gd name="connsiteX35" fmla="*/ 837337 w 1185244"/>
                <a:gd name="connsiteY35" fmla="*/ 683499 h 868383"/>
                <a:gd name="connsiteX36" fmla="*/ 1003213 w 1185244"/>
                <a:gd name="connsiteY36" fmla="*/ 530709 h 868383"/>
                <a:gd name="connsiteX37" fmla="*/ 1165851 w 1185244"/>
                <a:gd name="connsiteY37" fmla="*/ 347379 h 868383"/>
                <a:gd name="connsiteX38" fmla="*/ 1178725 w 1185244"/>
                <a:gd name="connsiteY38" fmla="*/ 342548 h 868383"/>
                <a:gd name="connsiteX39" fmla="*/ 1185245 w 1185244"/>
                <a:gd name="connsiteY39" fmla="*/ 356957 h 868383"/>
                <a:gd name="connsiteX40" fmla="*/ 682818 w 1185244"/>
                <a:gd name="connsiteY40" fmla="*/ 112544 h 868383"/>
                <a:gd name="connsiteX41" fmla="*/ 473484 w 1185244"/>
                <a:gd name="connsiteY41" fmla="*/ 189716 h 868383"/>
                <a:gd name="connsiteX42" fmla="*/ 296333 w 1185244"/>
                <a:gd name="connsiteY42" fmla="*/ 371450 h 868383"/>
                <a:gd name="connsiteX43" fmla="*/ 172313 w 1185244"/>
                <a:gd name="connsiteY43" fmla="*/ 578894 h 868383"/>
                <a:gd name="connsiteX44" fmla="*/ 125617 w 1185244"/>
                <a:gd name="connsiteY44" fmla="*/ 730046 h 868383"/>
                <a:gd name="connsiteX45" fmla="*/ 144927 w 1185244"/>
                <a:gd name="connsiteY45" fmla="*/ 755755 h 868383"/>
                <a:gd name="connsiteX46" fmla="*/ 204496 w 1185244"/>
                <a:gd name="connsiteY46" fmla="*/ 730046 h 868383"/>
                <a:gd name="connsiteX47" fmla="*/ 296290 w 1185244"/>
                <a:gd name="connsiteY47" fmla="*/ 660897 h 868383"/>
                <a:gd name="connsiteX48" fmla="*/ 400958 w 1185244"/>
                <a:gd name="connsiteY48" fmla="*/ 559570 h 868383"/>
                <a:gd name="connsiteX49" fmla="*/ 499188 w 1185244"/>
                <a:gd name="connsiteY49" fmla="*/ 434129 h 868383"/>
                <a:gd name="connsiteX50" fmla="*/ 599017 w 1185244"/>
                <a:gd name="connsiteY50" fmla="*/ 270081 h 868383"/>
                <a:gd name="connsiteX51" fmla="*/ 685973 w 1185244"/>
                <a:gd name="connsiteY51" fmla="*/ 115695 h 868383"/>
                <a:gd name="connsiteX52" fmla="*/ 682818 w 1185244"/>
                <a:gd name="connsiteY52" fmla="*/ 112544 h 86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85244" h="868383">
                  <a:moveTo>
                    <a:pt x="1185245" y="356957"/>
                  </a:moveTo>
                  <a:cubicBezTo>
                    <a:pt x="1135814" y="417031"/>
                    <a:pt x="1081630" y="477567"/>
                    <a:pt x="1022607" y="538691"/>
                  </a:cubicBezTo>
                  <a:cubicBezTo>
                    <a:pt x="963543" y="599815"/>
                    <a:pt x="903931" y="655016"/>
                    <a:pt x="843857" y="704336"/>
                  </a:cubicBezTo>
                  <a:cubicBezTo>
                    <a:pt x="783699" y="753697"/>
                    <a:pt x="724129" y="793354"/>
                    <a:pt x="665107" y="823349"/>
                  </a:cubicBezTo>
                  <a:cubicBezTo>
                    <a:pt x="606043" y="853344"/>
                    <a:pt x="551816" y="868384"/>
                    <a:pt x="502469" y="868384"/>
                  </a:cubicBezTo>
                  <a:cubicBezTo>
                    <a:pt x="459475" y="868384"/>
                    <a:pt x="429438" y="857629"/>
                    <a:pt x="412274" y="836204"/>
                  </a:cubicBezTo>
                  <a:cubicBezTo>
                    <a:pt x="395068" y="814737"/>
                    <a:pt x="386528" y="787977"/>
                    <a:pt x="386528" y="755798"/>
                  </a:cubicBezTo>
                  <a:cubicBezTo>
                    <a:pt x="386528" y="725803"/>
                    <a:pt x="395657" y="685599"/>
                    <a:pt x="413915" y="635187"/>
                  </a:cubicBezTo>
                  <a:cubicBezTo>
                    <a:pt x="432130" y="584818"/>
                    <a:pt x="459517" y="530667"/>
                    <a:pt x="496033" y="472778"/>
                  </a:cubicBezTo>
                  <a:cubicBezTo>
                    <a:pt x="468099" y="509284"/>
                    <a:pt x="435874" y="547849"/>
                    <a:pt x="399401" y="588556"/>
                  </a:cubicBezTo>
                  <a:cubicBezTo>
                    <a:pt x="362885" y="629306"/>
                    <a:pt x="325317" y="666317"/>
                    <a:pt x="286657" y="699504"/>
                  </a:cubicBezTo>
                  <a:cubicBezTo>
                    <a:pt x="247995" y="732776"/>
                    <a:pt x="209334" y="760629"/>
                    <a:pt x="170715" y="783146"/>
                  </a:cubicBezTo>
                  <a:cubicBezTo>
                    <a:pt x="132096" y="805663"/>
                    <a:pt x="97684" y="816922"/>
                    <a:pt x="67646" y="816922"/>
                  </a:cubicBezTo>
                  <a:cubicBezTo>
                    <a:pt x="22549" y="816922"/>
                    <a:pt x="0" y="794404"/>
                    <a:pt x="0" y="749370"/>
                  </a:cubicBezTo>
                  <a:cubicBezTo>
                    <a:pt x="0" y="700051"/>
                    <a:pt x="19309" y="637918"/>
                    <a:pt x="57971" y="562805"/>
                  </a:cubicBezTo>
                  <a:cubicBezTo>
                    <a:pt x="96632" y="487775"/>
                    <a:pt x="148671" y="415392"/>
                    <a:pt x="214172" y="345698"/>
                  </a:cubicBezTo>
                  <a:cubicBezTo>
                    <a:pt x="279631" y="276046"/>
                    <a:pt x="354261" y="215972"/>
                    <a:pt x="438020" y="165602"/>
                  </a:cubicBezTo>
                  <a:cubicBezTo>
                    <a:pt x="521779" y="115233"/>
                    <a:pt x="608735" y="90027"/>
                    <a:pt x="698888" y="90027"/>
                  </a:cubicBezTo>
                  <a:cubicBezTo>
                    <a:pt x="709616" y="68602"/>
                    <a:pt x="719249" y="53604"/>
                    <a:pt x="727874" y="44992"/>
                  </a:cubicBezTo>
                  <a:cubicBezTo>
                    <a:pt x="736414" y="36464"/>
                    <a:pt x="745037" y="30037"/>
                    <a:pt x="753620" y="25710"/>
                  </a:cubicBezTo>
                  <a:lnTo>
                    <a:pt x="843815" y="0"/>
                  </a:lnTo>
                  <a:lnTo>
                    <a:pt x="850251" y="3235"/>
                  </a:lnTo>
                  <a:cubicBezTo>
                    <a:pt x="839482" y="13989"/>
                    <a:pt x="829301" y="27348"/>
                    <a:pt x="819667" y="43438"/>
                  </a:cubicBezTo>
                  <a:cubicBezTo>
                    <a:pt x="810034" y="59528"/>
                    <a:pt x="799769" y="76164"/>
                    <a:pt x="789083" y="93304"/>
                  </a:cubicBezTo>
                  <a:cubicBezTo>
                    <a:pt x="799811" y="93304"/>
                    <a:pt x="815923" y="94396"/>
                    <a:pt x="837379" y="96538"/>
                  </a:cubicBezTo>
                  <a:cubicBezTo>
                    <a:pt x="858834" y="98681"/>
                    <a:pt x="874904" y="100865"/>
                    <a:pt x="885674" y="102966"/>
                  </a:cubicBezTo>
                  <a:cubicBezTo>
                    <a:pt x="896401" y="107293"/>
                    <a:pt x="901786" y="112628"/>
                    <a:pt x="901786" y="119056"/>
                  </a:cubicBezTo>
                  <a:cubicBezTo>
                    <a:pt x="901786" y="125483"/>
                    <a:pt x="898546" y="128718"/>
                    <a:pt x="892110" y="128718"/>
                  </a:cubicBezTo>
                  <a:cubicBezTo>
                    <a:pt x="879237" y="124433"/>
                    <a:pt x="859885" y="121240"/>
                    <a:pt x="834139" y="119056"/>
                  </a:cubicBezTo>
                  <a:cubicBezTo>
                    <a:pt x="808393" y="116955"/>
                    <a:pt x="789042" y="115821"/>
                    <a:pt x="776168" y="115821"/>
                  </a:cubicBezTo>
                  <a:cubicBezTo>
                    <a:pt x="677391" y="289489"/>
                    <a:pt x="604907" y="427323"/>
                    <a:pt x="558757" y="529113"/>
                  </a:cubicBezTo>
                  <a:cubicBezTo>
                    <a:pt x="512566" y="630986"/>
                    <a:pt x="489512" y="706562"/>
                    <a:pt x="489512" y="755881"/>
                  </a:cubicBezTo>
                  <a:cubicBezTo>
                    <a:pt x="489512" y="775164"/>
                    <a:pt x="494350" y="791254"/>
                    <a:pt x="504026" y="804109"/>
                  </a:cubicBezTo>
                  <a:cubicBezTo>
                    <a:pt x="513701" y="816964"/>
                    <a:pt x="533516" y="823391"/>
                    <a:pt x="563595" y="823391"/>
                  </a:cubicBezTo>
                  <a:cubicBezTo>
                    <a:pt x="597923" y="823391"/>
                    <a:pt x="638730" y="811040"/>
                    <a:pt x="685973" y="786423"/>
                  </a:cubicBezTo>
                  <a:cubicBezTo>
                    <a:pt x="733174" y="761805"/>
                    <a:pt x="783657" y="727483"/>
                    <a:pt x="837337" y="683499"/>
                  </a:cubicBezTo>
                  <a:cubicBezTo>
                    <a:pt x="890974" y="639556"/>
                    <a:pt x="946295" y="588641"/>
                    <a:pt x="1003213" y="530709"/>
                  </a:cubicBezTo>
                  <a:cubicBezTo>
                    <a:pt x="1060090" y="472820"/>
                    <a:pt x="1114317" y="411696"/>
                    <a:pt x="1165851" y="347379"/>
                  </a:cubicBezTo>
                  <a:cubicBezTo>
                    <a:pt x="1170142" y="340951"/>
                    <a:pt x="1174391" y="339355"/>
                    <a:pt x="1178725" y="342548"/>
                  </a:cubicBezTo>
                  <a:cubicBezTo>
                    <a:pt x="1183099" y="345698"/>
                    <a:pt x="1185245" y="350529"/>
                    <a:pt x="1185245" y="356957"/>
                  </a:cubicBezTo>
                  <a:close/>
                  <a:moveTo>
                    <a:pt x="682818" y="112544"/>
                  </a:moveTo>
                  <a:cubicBezTo>
                    <a:pt x="609786" y="112544"/>
                    <a:pt x="539994" y="138254"/>
                    <a:pt x="473484" y="189716"/>
                  </a:cubicBezTo>
                  <a:cubicBezTo>
                    <a:pt x="406889" y="241178"/>
                    <a:pt x="347867" y="301798"/>
                    <a:pt x="296333" y="371450"/>
                  </a:cubicBezTo>
                  <a:cubicBezTo>
                    <a:pt x="244798" y="441144"/>
                    <a:pt x="203444" y="510292"/>
                    <a:pt x="172313" y="578894"/>
                  </a:cubicBezTo>
                  <a:cubicBezTo>
                    <a:pt x="141141" y="647538"/>
                    <a:pt x="125617" y="697908"/>
                    <a:pt x="125617" y="730046"/>
                  </a:cubicBezTo>
                  <a:cubicBezTo>
                    <a:pt x="125617" y="747227"/>
                    <a:pt x="132054" y="755755"/>
                    <a:pt x="144927" y="755755"/>
                  </a:cubicBezTo>
                  <a:cubicBezTo>
                    <a:pt x="157800" y="755755"/>
                    <a:pt x="177656" y="747227"/>
                    <a:pt x="204496" y="730046"/>
                  </a:cubicBezTo>
                  <a:cubicBezTo>
                    <a:pt x="231336" y="712905"/>
                    <a:pt x="261920" y="689842"/>
                    <a:pt x="296290" y="660897"/>
                  </a:cubicBezTo>
                  <a:cubicBezTo>
                    <a:pt x="330618" y="631953"/>
                    <a:pt x="365535" y="598177"/>
                    <a:pt x="400958" y="559570"/>
                  </a:cubicBezTo>
                  <a:cubicBezTo>
                    <a:pt x="436379" y="520963"/>
                    <a:pt x="469109" y="479163"/>
                    <a:pt x="499188" y="434129"/>
                  </a:cubicBezTo>
                  <a:cubicBezTo>
                    <a:pt x="533516" y="382667"/>
                    <a:pt x="566834" y="327970"/>
                    <a:pt x="599017" y="270081"/>
                  </a:cubicBezTo>
                  <a:cubicBezTo>
                    <a:pt x="631242" y="212191"/>
                    <a:pt x="660227" y="160729"/>
                    <a:pt x="685973" y="115695"/>
                  </a:cubicBezTo>
                  <a:lnTo>
                    <a:pt x="682818" y="112544"/>
                  </a:lnTo>
                  <a:close/>
                </a:path>
              </a:pathLst>
            </a:custGeom>
            <a:solidFill>
              <a:srgbClr val="00B0F0"/>
            </a:solidFill>
            <a:ln w="4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 13">
              <a:extLst>
                <a:ext uri="{FF2B5EF4-FFF2-40B4-BE49-F238E27FC236}">
                  <a16:creationId xmlns:a16="http://schemas.microsoft.com/office/drawing/2014/main" id="{B7D55849-18CA-5444-A63F-FD9095CB8A1C}"/>
                </a:ext>
              </a:extLst>
            </p:cNvPr>
            <p:cNvSpPr/>
            <p:nvPr/>
          </p:nvSpPr>
          <p:spPr>
            <a:xfrm>
              <a:off x="6196477" y="2728556"/>
              <a:ext cx="1526675" cy="2167829"/>
            </a:xfrm>
            <a:custGeom>
              <a:avLst/>
              <a:gdLst>
                <a:gd name="connsiteX0" fmla="*/ 1526675 w 1526675"/>
                <a:gd name="connsiteY0" fmla="*/ 57973 h 2167829"/>
                <a:gd name="connsiteX1" fmla="*/ 1491254 w 1526675"/>
                <a:gd name="connsiteY1" fmla="*/ 189842 h 2167829"/>
                <a:gd name="connsiteX2" fmla="*/ 1389784 w 1526675"/>
                <a:gd name="connsiteY2" fmla="*/ 390859 h 2167829"/>
                <a:gd name="connsiteX3" fmla="*/ 1228744 w 1526675"/>
                <a:gd name="connsiteY3" fmla="*/ 635313 h 2167829"/>
                <a:gd name="connsiteX4" fmla="*/ 1012932 w 1526675"/>
                <a:gd name="connsiteY4" fmla="*/ 894219 h 2167829"/>
                <a:gd name="connsiteX5" fmla="*/ 747226 w 1526675"/>
                <a:gd name="connsiteY5" fmla="*/ 1140271 h 2167829"/>
                <a:gd name="connsiteX6" fmla="*/ 438020 w 1526675"/>
                <a:gd name="connsiteY6" fmla="*/ 1347715 h 2167829"/>
                <a:gd name="connsiteX7" fmla="*/ 357501 w 1526675"/>
                <a:gd name="connsiteY7" fmla="*/ 1486011 h 2167829"/>
                <a:gd name="connsiteX8" fmla="*/ 256031 w 1526675"/>
                <a:gd name="connsiteY8" fmla="*/ 1669341 h 2167829"/>
                <a:gd name="connsiteX9" fmla="*/ 169075 w 1526675"/>
                <a:gd name="connsiteY9" fmla="*/ 1859099 h 2167829"/>
                <a:gd name="connsiteX10" fmla="*/ 132054 w 1526675"/>
                <a:gd name="connsiteY10" fmla="*/ 2016678 h 2167829"/>
                <a:gd name="connsiteX11" fmla="*/ 225447 w 1526675"/>
                <a:gd name="connsiteY11" fmla="*/ 2119602 h 2167829"/>
                <a:gd name="connsiteX12" fmla="*/ 392922 w 1526675"/>
                <a:gd name="connsiteY12" fmla="*/ 2074567 h 2167829"/>
                <a:gd name="connsiteX13" fmla="*/ 558800 w 1526675"/>
                <a:gd name="connsiteY13" fmla="*/ 1965216 h 2167829"/>
                <a:gd name="connsiteX14" fmla="*/ 706966 w 1526675"/>
                <a:gd name="connsiteY14" fmla="*/ 1828516 h 2167829"/>
                <a:gd name="connsiteX15" fmla="*/ 824548 w 1526675"/>
                <a:gd name="connsiteY15" fmla="*/ 1698244 h 2167829"/>
                <a:gd name="connsiteX16" fmla="*/ 850294 w 1526675"/>
                <a:gd name="connsiteY16" fmla="*/ 1686986 h 2167829"/>
                <a:gd name="connsiteX17" fmla="*/ 840618 w 1526675"/>
                <a:gd name="connsiteY17" fmla="*/ 1711099 h 2167829"/>
                <a:gd name="connsiteX18" fmla="*/ 703726 w 1526675"/>
                <a:gd name="connsiteY18" fmla="*/ 1862250 h 2167829"/>
                <a:gd name="connsiteX19" fmla="*/ 536251 w 1526675"/>
                <a:gd name="connsiteY19" fmla="*/ 2010209 h 2167829"/>
                <a:gd name="connsiteX20" fmla="*/ 351064 w 1526675"/>
                <a:gd name="connsiteY20" fmla="*/ 2122795 h 2167829"/>
                <a:gd name="connsiteX21" fmla="*/ 157800 w 1526675"/>
                <a:gd name="connsiteY21" fmla="*/ 2167829 h 2167829"/>
                <a:gd name="connsiteX22" fmla="*/ 37021 w 1526675"/>
                <a:gd name="connsiteY22" fmla="*/ 2127626 h 2167829"/>
                <a:gd name="connsiteX23" fmla="*/ 0 w 1526675"/>
                <a:gd name="connsiteY23" fmla="*/ 2029533 h 2167829"/>
                <a:gd name="connsiteX24" fmla="*/ 49936 w 1526675"/>
                <a:gd name="connsiteY24" fmla="*/ 1863889 h 2167829"/>
                <a:gd name="connsiteX25" fmla="*/ 167518 w 1526675"/>
                <a:gd name="connsiteY25" fmla="*/ 1637120 h 2167829"/>
                <a:gd name="connsiteX26" fmla="*/ 302811 w 1526675"/>
                <a:gd name="connsiteY26" fmla="*/ 1411990 h 2167829"/>
                <a:gd name="connsiteX27" fmla="*/ 402640 w 1526675"/>
                <a:gd name="connsiteY27" fmla="*/ 1251176 h 2167829"/>
                <a:gd name="connsiteX28" fmla="*/ 516983 w 1526675"/>
                <a:gd name="connsiteY28" fmla="*/ 1056587 h 2167829"/>
                <a:gd name="connsiteX29" fmla="*/ 634523 w 1526675"/>
                <a:gd name="connsiteY29" fmla="*/ 858763 h 2167829"/>
                <a:gd name="connsiteX30" fmla="*/ 745627 w 1526675"/>
                <a:gd name="connsiteY30" fmla="*/ 673836 h 2167829"/>
                <a:gd name="connsiteX31" fmla="*/ 843857 w 1526675"/>
                <a:gd name="connsiteY31" fmla="*/ 517854 h 2167829"/>
                <a:gd name="connsiteX32" fmla="*/ 956601 w 1526675"/>
                <a:gd name="connsiteY32" fmla="*/ 360276 h 2167829"/>
                <a:gd name="connsiteX33" fmla="*/ 1104768 w 1526675"/>
                <a:gd name="connsiteY33" fmla="*/ 212317 h 2167829"/>
                <a:gd name="connsiteX34" fmla="*/ 1330214 w 1526675"/>
                <a:gd name="connsiteY34" fmla="*/ 54697 h 2167829"/>
                <a:gd name="connsiteX35" fmla="*/ 1468705 w 1526675"/>
                <a:gd name="connsiteY35" fmla="*/ 0 h 2167829"/>
                <a:gd name="connsiteX36" fmla="*/ 1510563 w 1526675"/>
                <a:gd name="connsiteY36" fmla="*/ 14493 h 2167829"/>
                <a:gd name="connsiteX37" fmla="*/ 1526675 w 1526675"/>
                <a:gd name="connsiteY37" fmla="*/ 57973 h 2167829"/>
                <a:gd name="connsiteX38" fmla="*/ 1381748 w 1526675"/>
                <a:gd name="connsiteY38" fmla="*/ 141615 h 2167829"/>
                <a:gd name="connsiteX39" fmla="*/ 1339890 w 1526675"/>
                <a:gd name="connsiteY39" fmla="*/ 90153 h 2167829"/>
                <a:gd name="connsiteX40" fmla="*/ 1304468 w 1526675"/>
                <a:gd name="connsiteY40" fmla="*/ 99815 h 2167829"/>
                <a:gd name="connsiteX41" fmla="*/ 1254533 w 1526675"/>
                <a:gd name="connsiteY41" fmla="*/ 140019 h 2167829"/>
                <a:gd name="connsiteX42" fmla="*/ 1180450 w 1526675"/>
                <a:gd name="connsiteY42" fmla="*/ 225256 h 2167829"/>
                <a:gd name="connsiteX43" fmla="*/ 1069346 w 1526675"/>
                <a:gd name="connsiteY43" fmla="*/ 366787 h 2167829"/>
                <a:gd name="connsiteX44" fmla="*/ 996861 w 1526675"/>
                <a:gd name="connsiteY44" fmla="*/ 469711 h 2167829"/>
                <a:gd name="connsiteX45" fmla="*/ 877680 w 1526675"/>
                <a:gd name="connsiteY45" fmla="*/ 648210 h 2167829"/>
                <a:gd name="connsiteX46" fmla="*/ 703768 w 1526675"/>
                <a:gd name="connsiteY46" fmla="*/ 921610 h 2167829"/>
                <a:gd name="connsiteX47" fmla="*/ 463808 w 1526675"/>
                <a:gd name="connsiteY47" fmla="*/ 1305957 h 2167829"/>
                <a:gd name="connsiteX48" fmla="*/ 826146 w 1526675"/>
                <a:gd name="connsiteY48" fmla="*/ 1040623 h 2167829"/>
                <a:gd name="connsiteX49" fmla="*/ 1117641 w 1526675"/>
                <a:gd name="connsiteY49" fmla="*/ 720593 h 2167829"/>
                <a:gd name="connsiteX50" fmla="*/ 1310905 w 1526675"/>
                <a:gd name="connsiteY50" fmla="*/ 402159 h 2167829"/>
                <a:gd name="connsiteX51" fmla="*/ 1381748 w 1526675"/>
                <a:gd name="connsiteY51" fmla="*/ 141615 h 216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526675" h="2167829">
                  <a:moveTo>
                    <a:pt x="1526675" y="57973"/>
                  </a:moveTo>
                  <a:cubicBezTo>
                    <a:pt x="1526675" y="88010"/>
                    <a:pt x="1514854" y="131953"/>
                    <a:pt x="1491254" y="189842"/>
                  </a:cubicBezTo>
                  <a:cubicBezTo>
                    <a:pt x="1467611" y="247731"/>
                    <a:pt x="1433787" y="314779"/>
                    <a:pt x="1389784" y="390859"/>
                  </a:cubicBezTo>
                  <a:cubicBezTo>
                    <a:pt x="1345737" y="466980"/>
                    <a:pt x="1292058" y="548479"/>
                    <a:pt x="1228744" y="635313"/>
                  </a:cubicBezTo>
                  <a:cubicBezTo>
                    <a:pt x="1165389" y="722148"/>
                    <a:pt x="1093451" y="808478"/>
                    <a:pt x="1012932" y="894219"/>
                  </a:cubicBezTo>
                  <a:cubicBezTo>
                    <a:pt x="932412" y="980003"/>
                    <a:pt x="843815" y="1062006"/>
                    <a:pt x="747226" y="1140271"/>
                  </a:cubicBezTo>
                  <a:cubicBezTo>
                    <a:pt x="650593" y="1218577"/>
                    <a:pt x="547525" y="1287725"/>
                    <a:pt x="438020" y="1347715"/>
                  </a:cubicBezTo>
                  <a:cubicBezTo>
                    <a:pt x="418710" y="1382037"/>
                    <a:pt x="391828" y="1428121"/>
                    <a:pt x="357501" y="1486011"/>
                  </a:cubicBezTo>
                  <a:cubicBezTo>
                    <a:pt x="323130" y="1543900"/>
                    <a:pt x="289307" y="1605024"/>
                    <a:pt x="256031" y="1669341"/>
                  </a:cubicBezTo>
                  <a:cubicBezTo>
                    <a:pt x="222712" y="1733658"/>
                    <a:pt x="193727" y="1796925"/>
                    <a:pt x="169075" y="1859099"/>
                  </a:cubicBezTo>
                  <a:cubicBezTo>
                    <a:pt x="144380" y="1921316"/>
                    <a:pt x="132054" y="1973828"/>
                    <a:pt x="132054" y="2016678"/>
                  </a:cubicBezTo>
                  <a:cubicBezTo>
                    <a:pt x="132054" y="2085322"/>
                    <a:pt x="163143" y="2119602"/>
                    <a:pt x="225447" y="2119602"/>
                  </a:cubicBezTo>
                  <a:cubicBezTo>
                    <a:pt x="279084" y="2119602"/>
                    <a:pt x="334952" y="2104646"/>
                    <a:pt x="392922" y="2074567"/>
                  </a:cubicBezTo>
                  <a:cubicBezTo>
                    <a:pt x="450893" y="2044572"/>
                    <a:pt x="506172" y="2008150"/>
                    <a:pt x="558800" y="1965216"/>
                  </a:cubicBezTo>
                  <a:cubicBezTo>
                    <a:pt x="611386" y="1922366"/>
                    <a:pt x="660774" y="1876786"/>
                    <a:pt x="706966" y="1828516"/>
                  </a:cubicBezTo>
                  <a:cubicBezTo>
                    <a:pt x="753115" y="1780289"/>
                    <a:pt x="792323" y="1736851"/>
                    <a:pt x="824548" y="1698244"/>
                  </a:cubicBezTo>
                  <a:cubicBezTo>
                    <a:pt x="839524" y="1683289"/>
                    <a:pt x="848149" y="1679508"/>
                    <a:pt x="850294" y="1686986"/>
                  </a:cubicBezTo>
                  <a:cubicBezTo>
                    <a:pt x="852398" y="1694505"/>
                    <a:pt x="849200" y="1702571"/>
                    <a:pt x="840618" y="1711099"/>
                  </a:cubicBezTo>
                  <a:cubicBezTo>
                    <a:pt x="801957" y="1758276"/>
                    <a:pt x="756312" y="1808688"/>
                    <a:pt x="703726" y="1862250"/>
                  </a:cubicBezTo>
                  <a:cubicBezTo>
                    <a:pt x="651098" y="1915855"/>
                    <a:pt x="595273" y="1965174"/>
                    <a:pt x="536251" y="2010209"/>
                  </a:cubicBezTo>
                  <a:cubicBezTo>
                    <a:pt x="477186" y="2055243"/>
                    <a:pt x="415471" y="2092758"/>
                    <a:pt x="351064" y="2122795"/>
                  </a:cubicBezTo>
                  <a:cubicBezTo>
                    <a:pt x="286657" y="2152832"/>
                    <a:pt x="222250" y="2167829"/>
                    <a:pt x="157800" y="2167829"/>
                  </a:cubicBezTo>
                  <a:cubicBezTo>
                    <a:pt x="101933" y="2167829"/>
                    <a:pt x="61673" y="2154470"/>
                    <a:pt x="37021" y="2127626"/>
                  </a:cubicBezTo>
                  <a:cubicBezTo>
                    <a:pt x="12326" y="2100824"/>
                    <a:pt x="0" y="2068140"/>
                    <a:pt x="0" y="2029533"/>
                  </a:cubicBezTo>
                  <a:cubicBezTo>
                    <a:pt x="0" y="1990926"/>
                    <a:pt x="16617" y="1935767"/>
                    <a:pt x="49936" y="1863889"/>
                  </a:cubicBezTo>
                  <a:cubicBezTo>
                    <a:pt x="83212" y="1792094"/>
                    <a:pt x="122420" y="1716476"/>
                    <a:pt x="167518" y="1637120"/>
                  </a:cubicBezTo>
                  <a:cubicBezTo>
                    <a:pt x="212616" y="1557806"/>
                    <a:pt x="257713" y="1482734"/>
                    <a:pt x="302811" y="1411990"/>
                  </a:cubicBezTo>
                  <a:cubicBezTo>
                    <a:pt x="347909" y="1341245"/>
                    <a:pt x="381185" y="1287641"/>
                    <a:pt x="402640" y="1251176"/>
                  </a:cubicBezTo>
                  <a:cubicBezTo>
                    <a:pt x="439114" y="1189002"/>
                    <a:pt x="477228" y="1124139"/>
                    <a:pt x="516983" y="1056587"/>
                  </a:cubicBezTo>
                  <a:cubicBezTo>
                    <a:pt x="556696" y="989035"/>
                    <a:pt x="595904" y="923122"/>
                    <a:pt x="634523" y="858763"/>
                  </a:cubicBezTo>
                  <a:cubicBezTo>
                    <a:pt x="673184" y="794446"/>
                    <a:pt x="710205" y="732818"/>
                    <a:pt x="745627" y="673836"/>
                  </a:cubicBezTo>
                  <a:cubicBezTo>
                    <a:pt x="781049" y="614897"/>
                    <a:pt x="813778" y="562889"/>
                    <a:pt x="843857" y="517854"/>
                  </a:cubicBezTo>
                  <a:cubicBezTo>
                    <a:pt x="880331" y="462107"/>
                    <a:pt x="917940" y="409595"/>
                    <a:pt x="956601" y="360276"/>
                  </a:cubicBezTo>
                  <a:cubicBezTo>
                    <a:pt x="995263" y="310956"/>
                    <a:pt x="1044609" y="261679"/>
                    <a:pt x="1104768" y="212317"/>
                  </a:cubicBezTo>
                  <a:cubicBezTo>
                    <a:pt x="1186339" y="143715"/>
                    <a:pt x="1261474" y="91203"/>
                    <a:pt x="1330214" y="54697"/>
                  </a:cubicBezTo>
                  <a:cubicBezTo>
                    <a:pt x="1398912" y="18274"/>
                    <a:pt x="1445062" y="0"/>
                    <a:pt x="1468705" y="0"/>
                  </a:cubicBezTo>
                  <a:cubicBezTo>
                    <a:pt x="1485869" y="0"/>
                    <a:pt x="1499793" y="4831"/>
                    <a:pt x="1510563" y="14493"/>
                  </a:cubicBezTo>
                  <a:cubicBezTo>
                    <a:pt x="1521291" y="24198"/>
                    <a:pt x="1526675" y="38691"/>
                    <a:pt x="1526675" y="57973"/>
                  </a:cubicBezTo>
                  <a:close/>
                  <a:moveTo>
                    <a:pt x="1381748" y="141615"/>
                  </a:moveTo>
                  <a:cubicBezTo>
                    <a:pt x="1381748" y="107335"/>
                    <a:pt x="1367740" y="90153"/>
                    <a:pt x="1339890" y="90153"/>
                  </a:cubicBezTo>
                  <a:cubicBezTo>
                    <a:pt x="1329120" y="90153"/>
                    <a:pt x="1317341" y="93388"/>
                    <a:pt x="1304468" y="99815"/>
                  </a:cubicBezTo>
                  <a:cubicBezTo>
                    <a:pt x="1291595" y="106243"/>
                    <a:pt x="1274936" y="119686"/>
                    <a:pt x="1254533" y="140019"/>
                  </a:cubicBezTo>
                  <a:cubicBezTo>
                    <a:pt x="1234087" y="160435"/>
                    <a:pt x="1209435" y="188834"/>
                    <a:pt x="1180450" y="225256"/>
                  </a:cubicBezTo>
                  <a:cubicBezTo>
                    <a:pt x="1151464" y="261721"/>
                    <a:pt x="1114443" y="308898"/>
                    <a:pt x="1069346" y="366787"/>
                  </a:cubicBezTo>
                  <a:cubicBezTo>
                    <a:pt x="1052140" y="390397"/>
                    <a:pt x="1027992" y="424677"/>
                    <a:pt x="996861" y="469711"/>
                  </a:cubicBezTo>
                  <a:cubicBezTo>
                    <a:pt x="965688" y="514745"/>
                    <a:pt x="926018" y="574231"/>
                    <a:pt x="877680" y="648210"/>
                  </a:cubicBezTo>
                  <a:cubicBezTo>
                    <a:pt x="829386" y="722190"/>
                    <a:pt x="771415" y="813351"/>
                    <a:pt x="703768" y="921610"/>
                  </a:cubicBezTo>
                  <a:cubicBezTo>
                    <a:pt x="636122" y="1029911"/>
                    <a:pt x="556107" y="1157999"/>
                    <a:pt x="463808" y="1305957"/>
                  </a:cubicBezTo>
                  <a:cubicBezTo>
                    <a:pt x="592623" y="1233070"/>
                    <a:pt x="713402" y="1144640"/>
                    <a:pt x="826146" y="1040623"/>
                  </a:cubicBezTo>
                  <a:cubicBezTo>
                    <a:pt x="938891" y="936649"/>
                    <a:pt x="1035985" y="829945"/>
                    <a:pt x="1117641" y="720593"/>
                  </a:cubicBezTo>
                  <a:cubicBezTo>
                    <a:pt x="1199212" y="611242"/>
                    <a:pt x="1263620" y="505083"/>
                    <a:pt x="1310905" y="402159"/>
                  </a:cubicBezTo>
                  <a:cubicBezTo>
                    <a:pt x="1358064" y="299193"/>
                    <a:pt x="1381748" y="212359"/>
                    <a:pt x="1381748" y="141615"/>
                  </a:cubicBezTo>
                  <a:close/>
                </a:path>
              </a:pathLst>
            </a:custGeom>
            <a:solidFill>
              <a:srgbClr val="00B0F0"/>
            </a:solidFill>
            <a:ln w="42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174045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101</Words>
  <Application>Microsoft Macintosh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Franklin Gothic Book</vt:lpstr>
      <vt:lpstr>Franklin Gothic Medium</vt:lpstr>
      <vt:lpstr>Tema do Office</vt:lpstr>
      <vt:lpstr>Ministerio   del Anciano</vt:lpstr>
      <vt:lpstr>isión</vt:lpstr>
      <vt:lpstr>esafío  Post Covid</vt:lpstr>
      <vt:lpstr> Desafío Post Covid</vt:lpstr>
      <vt:lpstr> Desafío Post Covid</vt:lpstr>
      <vt:lpstr> Desafío Post Covid</vt:lpstr>
      <vt:lpstr>erramientas</vt:lpstr>
      <vt:lpstr>Ministerio   del Anciano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marcos aurelio gularte de castro</cp:lastModifiedBy>
  <cp:revision>3</cp:revision>
  <dcterms:created xsi:type="dcterms:W3CDTF">2020-06-19T13:48:34Z</dcterms:created>
  <dcterms:modified xsi:type="dcterms:W3CDTF">2020-06-19T20:17:10Z</dcterms:modified>
</cp:coreProperties>
</file>