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60109-34AA-6E44-857A-4395CF2EB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C6EC95-B5CE-2C4A-A745-D6D4A23E8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1D63D-58D3-6D45-B211-326496BE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64808D-08D6-5244-8FDC-334862C1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6337F1-FBCC-8843-9444-9FA51005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11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C05EB-BDF5-4945-8C6F-C4960FD8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780EB4-65D8-224E-BD0F-F97292CAC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566981-705C-4245-AC9B-CB659177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96E80-0C29-AA49-A97E-EC306ED1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FF95F-F224-7A4C-BFE2-3E209E63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74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97FD9A-2454-7342-A4D6-DF74E8EC0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997F97-C8C8-3C46-AC65-00074B1F1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9491CA-FC56-BD4A-B04E-6B93D494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DEB97A-F761-3E46-857F-F7F338B7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C836FA-7B2D-FE44-8FDA-64883D21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47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4EA4C-0B5C-0846-8713-63A28A38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325E15-DA6B-CE44-AEDD-EBE06290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2FE29-CEEF-E24F-BCA9-B99BD99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66C699-6A74-B645-8006-7B286D59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6F9E03-1DC1-2A42-BD79-DA919966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94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59FA4-7BDF-3E47-A6C2-FE6A3F19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8161AE-D47E-224F-ACCF-842755CDF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C0A163-F1B3-E94B-8A3E-3D61A6DA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3A82A-7AA7-4B4B-A222-8AA13D57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86F653-F92D-D847-BAC9-6646C6617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9965D-42F9-6248-A5BB-D518CAD0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7A46EA-8EDD-2E4E-A0FB-7FC86EB4C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601930-B32A-AF4E-937E-36585A3B9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2F0A11-81D7-FB4D-936E-5E04E1C5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879B8F-BC86-7A4A-90E1-25C1C360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A8C4BA-05F7-CF48-B191-7AE79E0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83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D44EF-5B35-5C47-8135-6EB7CBC4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49039-680B-2C44-BFC5-D65AD5BAE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E0473C-FBC6-EB44-BA30-52277218D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24A4B57-05D0-5B41-BFC9-450A6B622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A9DCC61-8D2B-0848-A90A-65D9270E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8567DE-4912-2742-A083-572B74D8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984CE9-00B0-AE40-81B7-D39CE181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13A7A85-BBD5-2D43-991C-1E8A5C3B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0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78DFD-670C-D84F-BD9C-609A87BF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7394654-8386-4648-891C-FA76C61B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D09D9B-14F5-D745-9A6E-885BEE46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B98993-D39F-B74B-A736-D743D3A5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3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E51B6F-77A2-5E4B-AA4D-A81FF007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5319A2-C0F1-634A-A4C1-E0391518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FC257B-1590-F74F-94BE-972E047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80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D9F92-3802-8B4C-9259-B967BCF3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130F24-D086-8349-98E3-D1D79319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527E8A-F517-284C-9677-3F9153EA1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FC3216-10A5-DA49-AFA3-DEBA9469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43B6CB-7C70-9B48-8D95-8C4D5538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E594B8-4670-7D47-AF2A-203DB4D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8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CCD5D-6BA1-4F4D-AD8A-280D221A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6CA123C-4C2B-CD46-B29B-A0B360AA8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17DF452-C9F4-9A48-9E8F-15A7244A8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9FA03C-1B6F-5F47-9D42-B908F5EF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11C4042-B188-BE4A-80A7-56CA6B24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6CE10F-A698-9147-9A7D-254CA2F8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627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4B84EC0-FFD0-F144-8952-84189076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2B9BEC-3E77-4343-AE8F-085647395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9043C8-2AE6-0547-8087-1E88F7019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9814-CF50-6B41-BAFC-255361A933FD}" type="datetimeFigureOut">
              <a:rPr lang="pt-BR" smtClean="0"/>
              <a:t>11/02/2020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12A8EF-8894-4846-A950-988E07E75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2B6F83-9426-794D-AC42-1CA2D122E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B524-CC2A-AE40-BBB0-710EDC56A8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22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563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65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98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37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76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83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79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0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64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90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9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30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19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Mariane Baroni</dc:creator>
  <cp:lastModifiedBy>Mariane Baroni</cp:lastModifiedBy>
  <cp:revision>2</cp:revision>
  <dcterms:created xsi:type="dcterms:W3CDTF">2020-02-11T11:59:56Z</dcterms:created>
  <dcterms:modified xsi:type="dcterms:W3CDTF">2020-02-11T12:08:55Z</dcterms:modified>
</cp:coreProperties>
</file>