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48"/>
  </p:normalViewPr>
  <p:slideViewPr>
    <p:cSldViewPr snapToGrid="0" snapToObjects="1">
      <p:cViewPr varScale="1">
        <p:scale>
          <a:sx n="88" d="100"/>
          <a:sy n="88" d="100"/>
        </p:scale>
        <p:origin x="208" y="1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0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9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8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5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7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F281-3DDB-0943-BF32-D75ECC0ED7AB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C9B6D-1366-3A47-BE1E-E0AB42DC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07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69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263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36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35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37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7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37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2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75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4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71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012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53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224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2017-06-01T18:45:22Z</dcterms:created>
  <dcterms:modified xsi:type="dcterms:W3CDTF">2017-06-02T11:31:25Z</dcterms:modified>
</cp:coreProperties>
</file>