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5" r:id="rId3"/>
    <p:sldId id="257" r:id="rId4"/>
    <p:sldId id="332" r:id="rId5"/>
    <p:sldId id="333" r:id="rId6"/>
    <p:sldId id="334" r:id="rId7"/>
    <p:sldId id="259" r:id="rId8"/>
    <p:sldId id="335" r:id="rId9"/>
    <p:sldId id="336" r:id="rId10"/>
    <p:sldId id="337" r:id="rId11"/>
    <p:sldId id="338" r:id="rId12"/>
    <p:sldId id="339" r:id="rId13"/>
    <p:sldId id="267" r:id="rId14"/>
    <p:sldId id="340" r:id="rId15"/>
    <p:sldId id="341" r:id="rId16"/>
    <p:sldId id="342" r:id="rId17"/>
    <p:sldId id="290" r:id="rId18"/>
    <p:sldId id="344" r:id="rId19"/>
    <p:sldId id="279" r:id="rId20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337"/>
    <a:srgbClr val="8E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66" d="100"/>
          <a:sy n="266" d="100"/>
        </p:scale>
        <p:origin x="-888" y="-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1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0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1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5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6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5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7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8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410704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Vivimos</a:t>
            </a:r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pt-B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para</a:t>
            </a:r>
          </a:p>
          <a:p>
            <a:pPr algn="ctr"/>
            <a:r>
              <a:rPr lang="pt-B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Cristo</a:t>
            </a:r>
            <a:endParaRPr lang="pt-BR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11560" y="1599642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Pablo continúa explicando que “por </a:t>
            </a:r>
            <a:r>
              <a:rPr lang="es-ES" sz="2400" b="1" dirty="0" smtClean="0"/>
              <a:t>todos murió</a:t>
            </a:r>
            <a:r>
              <a:rPr lang="es-ES" sz="2400" b="1" dirty="0"/>
              <a:t>, para que los que viven, ya no vivan para sí, sino para aquel</a:t>
            </a:r>
          </a:p>
          <a:p>
            <a:pPr algn="ctr"/>
            <a:r>
              <a:rPr lang="es-ES" sz="2400" b="1" dirty="0"/>
              <a:t>que murió y resucitó por ellos” (2 Corintios 5:15). El amor de </a:t>
            </a:r>
            <a:r>
              <a:rPr lang="es-ES" sz="2400" b="1" dirty="0" smtClean="0"/>
              <a:t>Cristo nos </a:t>
            </a:r>
            <a:r>
              <a:rPr lang="es-ES" sz="2400" b="1" dirty="0"/>
              <a:t>impulsa a un cambio de rumbo total.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4895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11560" y="1599643"/>
            <a:ext cx="38884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El que acepta a Cristo como Salvador, “está en</a:t>
            </a:r>
          </a:p>
          <a:p>
            <a:pPr algn="ctr"/>
            <a:r>
              <a:rPr lang="es-ES" sz="2400" b="1" dirty="0"/>
              <a:t>Cristo” (2 Corintios 5:17).</a:t>
            </a:r>
            <a:endParaRPr lang="pt-BR" sz="24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51520" y="410704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Vivimos</a:t>
            </a:r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pt-B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com</a:t>
            </a:r>
          </a:p>
          <a:p>
            <a:pPr algn="ctr"/>
            <a:r>
              <a:rPr lang="pt-B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Cristo</a:t>
            </a:r>
            <a:endParaRPr lang="pt-BR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6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83968" y="410704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Somos una </a:t>
            </a:r>
            <a:r>
              <a:rPr lang="pt-BR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nueva</a:t>
            </a:r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criatura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644008" y="1599642"/>
            <a:ext cx="3888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Todo aquel que “está en Cristo, </a:t>
            </a:r>
            <a:r>
              <a:rPr lang="es-ES" sz="2400" b="1" dirty="0" smtClean="0"/>
              <a:t>nueva criatura </a:t>
            </a:r>
            <a:r>
              <a:rPr lang="es-ES" sz="2400" b="1" dirty="0"/>
              <a:t>es; las cosas viejas pasaron; he aquí todas son hechas nuevas”</a:t>
            </a:r>
          </a:p>
          <a:p>
            <a:pPr algn="ctr"/>
            <a:r>
              <a:rPr lang="es-ES" sz="2400" b="1" dirty="0"/>
              <a:t>(2 Corintios 5:17). Por el poder de Dios, somos una nueva persona.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75073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2442136"/>
            <a:ext cx="9164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EL AMOR DE CRISTO NOS IMPULSA A COMPARTIR EL EVANGELIO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41070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Dios toma la iniciativa para salvarnos</a:t>
            </a:r>
            <a:endParaRPr lang="pt-BR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1600" y="1594004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El amor de Cristo es tan grande que toma la iniciativa </a:t>
            </a:r>
            <a:r>
              <a:rPr lang="es-ES" sz="2400" b="1" dirty="0" smtClean="0"/>
              <a:t>para redimirnos</a:t>
            </a:r>
            <a:r>
              <a:rPr lang="es-ES" sz="2400" b="1" dirty="0"/>
              <a:t>. No nos salvamos porque logramos convencer a </a:t>
            </a:r>
            <a:r>
              <a:rPr lang="es-ES" sz="2400" b="1" dirty="0" smtClean="0"/>
              <a:t>Dios que </a:t>
            </a:r>
            <a:r>
              <a:rPr lang="es-ES" sz="2400" b="1" dirty="0"/>
              <a:t>nos salve, sino que él logra convencernos de que </a:t>
            </a:r>
            <a:r>
              <a:rPr lang="es-ES" sz="2400" b="1" dirty="0" smtClean="0"/>
              <a:t>aceptemos a </a:t>
            </a:r>
            <a:r>
              <a:rPr lang="es-ES" sz="2400" b="1" dirty="0"/>
              <a:t>Cristo como nuestro Sustituto y Salvador.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4316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36512" y="41070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Nosotros</a:t>
            </a:r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compartimos </a:t>
            </a:r>
            <a:r>
              <a:rPr lang="pt-BR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el</a:t>
            </a:r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pt-BR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evangelio</a:t>
            </a:r>
            <a:endParaRPr lang="pt-BR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9552" y="1432915"/>
            <a:ext cx="42484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Dios “nos dio el ministerio</a:t>
            </a:r>
          </a:p>
          <a:p>
            <a:pPr algn="ctr"/>
            <a:r>
              <a:rPr lang="es-ES" sz="2400" b="1" dirty="0"/>
              <a:t>de la reconciliación; [...] y nos encargó a nosotros la palabra de </a:t>
            </a:r>
            <a:r>
              <a:rPr lang="es-ES" sz="2400" b="1" dirty="0" smtClean="0"/>
              <a:t>la reconciliación</a:t>
            </a:r>
            <a:r>
              <a:rPr lang="es-ES" sz="2400" b="1" dirty="0"/>
              <a:t>” (2 Corintios 5:18, 19). El Señor podría haber </a:t>
            </a:r>
            <a:r>
              <a:rPr lang="es-ES" sz="2400" b="1" dirty="0" smtClean="0"/>
              <a:t>comisionado a </a:t>
            </a:r>
            <a:r>
              <a:rPr lang="es-ES" sz="2400" b="1" dirty="0"/>
              <a:t>los ángeles para que predicaran el evangelio, pero eligió</a:t>
            </a:r>
          </a:p>
          <a:p>
            <a:pPr algn="ctr"/>
            <a:r>
              <a:rPr lang="es-ES" sz="2400" b="1" dirty="0"/>
              <a:t>darnos ese privilegio a nosotros.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168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398985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Somos </a:t>
            </a:r>
            <a:r>
              <a:rPr lang="pt-BR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embajadores</a:t>
            </a:r>
            <a:endParaRPr lang="pt-BR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t-B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de </a:t>
            </a:r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Cristo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67544" y="1534835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“Así que, somos embajadores en </a:t>
            </a:r>
            <a:r>
              <a:rPr lang="es-ES" sz="2400" b="1" dirty="0" smtClean="0"/>
              <a:t>nombre de </a:t>
            </a:r>
            <a:r>
              <a:rPr lang="es-ES" sz="2400" b="1" dirty="0"/>
              <a:t>Cristo, como si Dios rogase por medio de nosotros; os </a:t>
            </a:r>
            <a:r>
              <a:rPr lang="es-ES" sz="2400" b="1" dirty="0" smtClean="0"/>
              <a:t>rogamos en </a:t>
            </a:r>
            <a:r>
              <a:rPr lang="es-ES" sz="2400" b="1" dirty="0"/>
              <a:t>nombre de Cristo: Reconciliaos con Dios” </a:t>
            </a:r>
            <a:endParaRPr lang="es-ES" sz="2400" b="1" dirty="0" smtClean="0"/>
          </a:p>
          <a:p>
            <a:pPr algn="ctr"/>
            <a:r>
              <a:rPr lang="es-ES" sz="2400" b="1" dirty="0" smtClean="0"/>
              <a:t>(</a:t>
            </a:r>
            <a:r>
              <a:rPr lang="es-ES" sz="2400" b="1" dirty="0"/>
              <a:t>2 Corintios 5:20). Es un</a:t>
            </a:r>
          </a:p>
          <a:p>
            <a:pPr algn="ctr"/>
            <a:r>
              <a:rPr lang="es-ES" sz="2400" b="1" dirty="0"/>
              <a:t>gran honor y una gran responsabilidad ser un embajador.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6532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620180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288598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405812"/>
            <a:ext cx="91647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CONCLUSIÓN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951570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Yo era enemigo de Dios. Pero a pesar de que era pecador y estaba </a:t>
            </a:r>
            <a:r>
              <a:rPr lang="es-ES" sz="2400" b="1" dirty="0" smtClean="0"/>
              <a:t>enemistado con </a:t>
            </a:r>
            <a:r>
              <a:rPr lang="es-ES" sz="2400" b="1" dirty="0"/>
              <a:t>Dios, Cristo murió por mí (Romanos 5:8-10). Él “me amó y </a:t>
            </a:r>
            <a:r>
              <a:rPr lang="es-ES" sz="2400" b="1" dirty="0" smtClean="0"/>
              <a:t>se entregó </a:t>
            </a:r>
            <a:r>
              <a:rPr lang="es-ES" sz="2400" b="1" dirty="0"/>
              <a:t>a sí mismo por mí” (Gálatas 2:20).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39259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NHETA_SS_2017_ES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396" y="3291454"/>
            <a:ext cx="30802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Génesis 3:15</a:t>
            </a:r>
            <a:endParaRPr lang="pt-BR" sz="3200" dirty="0">
              <a:solidFill>
                <a:srgbClr val="162337"/>
              </a:solidFill>
              <a:effectLst>
                <a:glow rad="1778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210799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Cuando Adán y Eva escucharon la promesa de que en el futuro uno de</a:t>
            </a:r>
          </a:p>
          <a:p>
            <a:pPr algn="ctr"/>
            <a:r>
              <a:rPr lang="es-ES" sz="2400" b="1" dirty="0"/>
              <a:t>sus descendientes heriría a la serpiente en la cabeza (Génesis 3:15), venciéndola</a:t>
            </a:r>
          </a:p>
          <a:p>
            <a:pPr algn="ctr"/>
            <a:r>
              <a:rPr lang="es-ES" sz="2400" b="1" dirty="0"/>
              <a:t>para siempre, se llenaron de gratitud a Dios.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9369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32040" y="627534"/>
            <a:ext cx="3888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Al sacrificar un cordero cada mañana y cada tarde, Adán y Eva </a:t>
            </a:r>
            <a:r>
              <a:rPr lang="es-ES" sz="2400" b="1" dirty="0" smtClean="0"/>
              <a:t>expresaban su </a:t>
            </a:r>
            <a:r>
              <a:rPr lang="es-ES" sz="2400" b="1" dirty="0"/>
              <a:t>fe en el futuro Redentor. Y comprendían que el Salvador </a:t>
            </a:r>
            <a:r>
              <a:rPr lang="es-ES" sz="2400" b="1" dirty="0" smtClean="0"/>
              <a:t>vendría voluntariamente </a:t>
            </a:r>
            <a:r>
              <a:rPr lang="es-ES" sz="2400" b="1" dirty="0"/>
              <a:t>a morir por ellos, movido solamente por Su infinito</a:t>
            </a:r>
          </a:p>
          <a:p>
            <a:pPr algn="ctr"/>
            <a:r>
              <a:rPr lang="es-ES" sz="2400" b="1" dirty="0"/>
              <a:t>amor hacia cada uno de nosotros.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82590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368306"/>
            <a:ext cx="38884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En 2 Corintios 5:14, el apóstol afirma que “el amor de </a:t>
            </a:r>
            <a:r>
              <a:rPr lang="es-ES" sz="2400" b="1" dirty="0" smtClean="0"/>
              <a:t>Cristo nos </a:t>
            </a:r>
            <a:r>
              <a:rPr lang="es-ES" sz="2400" b="1" dirty="0"/>
              <a:t>constriñe”. Otras versiones traducen: el amor de Cristo “nos impulsa”</a:t>
            </a:r>
          </a:p>
          <a:p>
            <a:pPr algn="ctr"/>
            <a:r>
              <a:rPr lang="es-ES" sz="2400" b="1" dirty="0"/>
              <a:t>(RVA-2015), “nos apremia” (BLA), “nos obliga” (NVI), “domina </a:t>
            </a:r>
            <a:r>
              <a:rPr lang="es-ES" sz="2400" b="1" dirty="0" smtClean="0"/>
              <a:t>nuestras vidas</a:t>
            </a:r>
            <a:r>
              <a:rPr lang="es-ES" sz="2400" b="1" dirty="0"/>
              <a:t>” (TLA), “se ha apoderado de nosotros” (DHH), “nos controla” (NTV),</a:t>
            </a:r>
          </a:p>
          <a:p>
            <a:pPr algn="ctr"/>
            <a:r>
              <a:rPr lang="es-ES" sz="2400" b="1" dirty="0"/>
              <a:t>“nos lleva a actuar así” (RVC).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9030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858871"/>
            <a:ext cx="9484344" cy="1296144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074719"/>
            <a:ext cx="916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EL AMOR DE CRISTO NOS IMPULSA A VIVIR PARA ÉL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081184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Si conocemos y recibimos el infinito amor de Cristo, manifestado al dar</a:t>
            </a:r>
          </a:p>
          <a:p>
            <a:pPr algn="ctr"/>
            <a:r>
              <a:rPr lang="es-ES" sz="2400" b="1" dirty="0"/>
              <a:t>su vida por nosotros, nuestra vida no será la misma que antes.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999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410704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Morimos a la vida de pecado</a:t>
            </a:r>
            <a:endParaRPr lang="pt-BR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11560" y="1599642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Lo primero que percibimos </a:t>
            </a:r>
            <a:r>
              <a:rPr lang="es-ES" sz="2400" b="1" dirty="0" smtClean="0"/>
              <a:t>ante el </a:t>
            </a:r>
            <a:r>
              <a:rPr lang="es-ES" sz="2400" b="1" dirty="0"/>
              <a:t>amor de Cristo es que necesitamos morir a la antigua vida contraria a Dios. Eso es lo que Pablo dice inmediatamente después</a:t>
            </a:r>
          </a:p>
          <a:p>
            <a:pPr algn="ctr"/>
            <a:r>
              <a:rPr lang="es-ES" sz="2400" b="1" dirty="0"/>
              <a:t>de afirmar que “el amor de Cristo nos constriñe.”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999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621</Words>
  <Application>Microsoft Macintosh PowerPoint</Application>
  <PresentationFormat>On-screen Show (16:9)</PresentationFormat>
  <Paragraphs>40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ARTE 02</cp:lastModifiedBy>
  <cp:revision>55</cp:revision>
  <dcterms:created xsi:type="dcterms:W3CDTF">2016-11-13T12:43:12Z</dcterms:created>
  <dcterms:modified xsi:type="dcterms:W3CDTF">2016-12-12T13:47:41Z</dcterms:modified>
</cp:coreProperties>
</file>