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9144000" cy="5143500" type="screen16x9"/>
  <p:notesSz cx="6858000" cy="9144000"/>
  <p:defaultTextStyle>
    <a:defPPr>
      <a:defRPr lang="pt-BR"/>
    </a:defPPr>
    <a:lvl1pPr marL="0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157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313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470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628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785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2941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00098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255" algn="l" defTabSz="9143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75" autoAdjust="0"/>
  </p:normalViewPr>
  <p:slideViewPr>
    <p:cSldViewPr>
      <p:cViewPr varScale="1">
        <p:scale>
          <a:sx n="270" d="100"/>
          <a:sy n="270" d="100"/>
        </p:scale>
        <p:origin x="-768" y="-104"/>
      </p:cViewPr>
      <p:guideLst>
        <p:guide orient="horz" pos="162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2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65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1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1" cy="438864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799" cy="438864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09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91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179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4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4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0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0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54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100" b="1"/>
            </a:lvl2pPr>
            <a:lvl3pPr marL="914313" indent="0">
              <a:buNone/>
              <a:defRPr sz="1700" b="1"/>
            </a:lvl3pPr>
            <a:lvl4pPr marL="1371470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100" b="1"/>
            </a:lvl2pPr>
            <a:lvl3pPr marL="914313" indent="0">
              <a:buNone/>
              <a:defRPr sz="1700" b="1"/>
            </a:lvl3pPr>
            <a:lvl4pPr marL="1371470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98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10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6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90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7"/>
            <a:ext cx="5111750" cy="4389836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300"/>
            </a:lvl2pPr>
            <a:lvl3pPr marL="914313" indent="0">
              <a:buNone/>
              <a:defRPr sz="1000"/>
            </a:lvl3pPr>
            <a:lvl4pPr marL="1371470" indent="0">
              <a:buNone/>
              <a:defRPr sz="1000"/>
            </a:lvl4pPr>
            <a:lvl5pPr marL="1828628" indent="0">
              <a:buNone/>
              <a:defRPr sz="1000"/>
            </a:lvl5pPr>
            <a:lvl6pPr marL="2285785" indent="0">
              <a:buNone/>
              <a:defRPr sz="1000"/>
            </a:lvl6pPr>
            <a:lvl7pPr marL="2742941" indent="0">
              <a:buNone/>
              <a:defRPr sz="1000"/>
            </a:lvl7pPr>
            <a:lvl8pPr marL="3200098" indent="0">
              <a:buNone/>
              <a:defRPr sz="1000"/>
            </a:lvl8pPr>
            <a:lvl9pPr marL="3657255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58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2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900"/>
            </a:lvl2pPr>
            <a:lvl3pPr marL="914313" indent="0">
              <a:buNone/>
              <a:defRPr sz="2400"/>
            </a:lvl3pPr>
            <a:lvl4pPr marL="1371470" indent="0">
              <a:buNone/>
              <a:defRPr sz="2100"/>
            </a:lvl4pPr>
            <a:lvl5pPr marL="1828628" indent="0">
              <a:buNone/>
              <a:defRPr sz="2100"/>
            </a:lvl5pPr>
            <a:lvl6pPr marL="2285785" indent="0">
              <a:buNone/>
              <a:defRPr sz="2100"/>
            </a:lvl6pPr>
            <a:lvl7pPr marL="2742941" indent="0">
              <a:buNone/>
              <a:defRPr sz="2100"/>
            </a:lvl7pPr>
            <a:lvl8pPr marL="3200098" indent="0">
              <a:buNone/>
              <a:defRPr sz="2100"/>
            </a:lvl8pPr>
            <a:lvl9pPr marL="365725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300"/>
            </a:lvl2pPr>
            <a:lvl3pPr marL="914313" indent="0">
              <a:buNone/>
              <a:defRPr sz="1000"/>
            </a:lvl3pPr>
            <a:lvl4pPr marL="1371470" indent="0">
              <a:buNone/>
              <a:defRPr sz="1000"/>
            </a:lvl4pPr>
            <a:lvl5pPr marL="1828628" indent="0">
              <a:buNone/>
              <a:defRPr sz="1000"/>
            </a:lvl5pPr>
            <a:lvl6pPr marL="2285785" indent="0">
              <a:buNone/>
              <a:defRPr sz="1000"/>
            </a:lvl6pPr>
            <a:lvl7pPr marL="2742941" indent="0">
              <a:buNone/>
              <a:defRPr sz="1000"/>
            </a:lvl7pPr>
            <a:lvl8pPr marL="3200098" indent="0">
              <a:buNone/>
              <a:defRPr sz="1000"/>
            </a:lvl8pPr>
            <a:lvl9pPr marL="3657255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87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7"/>
            <a:ext cx="2895600" cy="273844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86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1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4571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0" indent="-285723" algn="l" defTabSz="457157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2" indent="-228579" algn="l" defTabSz="4571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9" indent="-228579" algn="l" defTabSz="457157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6" indent="-228579" algn="l" defTabSz="457157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2" indent="-228579" algn="l" defTabSz="45715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9" indent="-228579" algn="l" defTabSz="45715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7" indent="-228579" algn="l" defTabSz="45715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4" indent="-228579" algn="l" defTabSz="45715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3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0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627536"/>
            <a:ext cx="4104456" cy="440119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“Dios hizo al hombre perfectamente santo y feliz; y la hermosa tierra no tenía, al salir de la mano del Creador, mancha de decadencia, ni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sombra de maldición. La transgresión de la ley de Dios, de la ley de amor, fue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lo que trajo consigo dolor y muerte”.</a:t>
            </a:r>
          </a:p>
          <a:p>
            <a:pPr algn="ctr"/>
            <a:endParaRPr lang="pt-BR" sz="2400" b="1" dirty="0">
              <a:solidFill>
                <a:srgbClr val="000000"/>
              </a:solidFill>
            </a:endParaRPr>
          </a:p>
          <a:p>
            <a:pPr algn="ctr"/>
            <a:r>
              <a:rPr lang="es-ES" sz="1600" b="1" dirty="0">
                <a:solidFill>
                  <a:srgbClr val="000000"/>
                </a:solidFill>
              </a:rPr>
              <a:t>Elena de White, El camino a Cristo, p. 9.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3" y="631567"/>
            <a:ext cx="4248472" cy="415497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El surgimiento de un ser creado por Dios que pretende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ser igual a Dios (Isaías 14:14), destrozó la armonía del Universo, fragmentándolo,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dejando de existir un centro de cohesión, el amor de Dios, dando origen a otros centros de convergencia establecidos por Satanás y sus ángeles 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(Ezequiel 28:12-18).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1" y="1858873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7" y="1996032"/>
            <a:ext cx="9484345" cy="1158985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71602" y="2277506"/>
            <a:ext cx="7056783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CONSECUENCIA</a:t>
            </a: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xmlns:p14="http://schemas.microsoft.com/office/powerpoint/2010/main" advTm="8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1587" y="1729256"/>
            <a:ext cx="3139752" cy="156965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El pecado sacó a Dios del centro, y llevó a cada ser humano a ser un centro en sí mismo.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19" y="368307"/>
            <a:ext cx="4112462" cy="489363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La fragmentación, consecuencia del rechazo de la ley de amor que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mantenía unido al Universo, no se la observa sólo en la esfera humana. Se puede ver testimonio de ella en el reino animal y hasta en la naturaleza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inanimada, de modo que sus efectos se posan sobre todos los seres, tanto sobre los inteligentes como sobre los irracionales (Romanos 8:19).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5" y="433116"/>
            <a:ext cx="4320481" cy="489363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Sin embargo, el resquicio de la necesidad imperativa de crear una unidad completamente integrada –semejante a la responsable por el funcionamiento perfecto de las galaxias, sistemas y planetas, por intermedio de la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cohesión de la ley de amor – puede observarse a través de lo que vemos a nuestro alrededor. Los líderes de nuestro planeta establecen leyes.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19" y="1145993"/>
            <a:ext cx="4112462" cy="341631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A pesar de la consciencia de que esas leyes apuntan al bienestar de cada individuo en forma particular, la obediencia a las leyes persiste por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escaso tiempo, a semejanza de lo que ocurrió con Satanás y sus ángeles y después con Adán y Eva.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1" y="1858873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7" y="1996032"/>
            <a:ext cx="9484345" cy="1158985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71602" y="2277506"/>
            <a:ext cx="7056783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SOLUCIÓN</a:t>
            </a:r>
          </a:p>
        </p:txBody>
      </p:sp>
    </p:spTree>
    <p:extLst>
      <p:ext uri="{BB962C8B-B14F-4D97-AF65-F5344CB8AC3E}">
        <p14:creationId xmlns:p14="http://schemas.microsoft.com/office/powerpoint/2010/main" val="6202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xmlns:p14="http://schemas.microsoft.com/office/powerpoint/2010/main" advTm="8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797" y="821957"/>
            <a:ext cx="3600400" cy="378564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Para enfrentar este desafío entra en escena la Sagrada Escritura, para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revelarnos que un día irrumpió en el Universo un Ser, que no era un fragmento, porque los fragmentos son resultados del pecado. Él era Dios hecho carne (Juan 1:14);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990" y="433114"/>
            <a:ext cx="4112462" cy="452430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Ese Ser fue la primera criatura que no fue un fragmento, sino que entró en la esfera de la fragmentación, haciéndose en sí mismo, en un nuevo núcleo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alrededor del cual los fragmentos originados por el pecado pueden nuevamente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ser agrupados, restableciendo de este modo la unidad y armonía que existió en el Universo.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9" y="-17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5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692342"/>
            <a:ext cx="4112462" cy="415497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El apóstol Pablo afirma que Dios nos reveló el misterio de su voluntad según su beneplácito que propusiera en Cristo hacer converger [...] todas las cosas, tanto las de los cielos como las de la Tierra; [...] resucitándolo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de entre los muertos y haciéndolo sentar a su derecha en los lugares celestiales.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524" y="1340413"/>
            <a:ext cx="4112462" cy="267764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Elena de White enfatiza que él es el único capaz de crear esta convergencia nuevamente, uniendo tanto las cosas del Cielo como las de la Tierra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y ofrecer seguridad a los integrantes del Universo.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524" y="757149"/>
            <a:ext cx="4112462" cy="378564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La Divinidad tiene como objetivo rescatar y reconciliar consigo a cada ser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humano. Y quiere hacer eso a través de la quinta fuerza que los físicos buscan en vano, la fuerza del amor, amor que mantuvo todo el Universo en armonía antes de la entrada del pecado.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1" y="1858873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7" y="1996032"/>
            <a:ext cx="9484345" cy="1158985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71602" y="2277506"/>
            <a:ext cx="7056783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14892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xmlns:p14="http://schemas.microsoft.com/office/powerpoint/2010/main" advTm="8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5" y="1361705"/>
            <a:ext cx="4112462" cy="193898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Si ese fuera su deseo, entregue su vida a Dios. ¡Solamente él puede poner armonía en su corazón y poner armonía en su familia!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xmlns:p14="http://schemas.microsoft.com/office/powerpoint/2010/main" advTm="5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1416" y="3543859"/>
            <a:ext cx="4824671" cy="877153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“El que no ama, no ha conocido a </a:t>
            </a:r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Dios;</a:t>
            </a:r>
          </a:p>
          <a:p>
            <a:pPr algn="ctr"/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porque </a:t>
            </a:r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Dios es amor”</a:t>
            </a:r>
          </a:p>
          <a:p>
            <a:pPr algn="ctr"/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(1 Juan 4:8).</a:t>
            </a:r>
            <a:endParaRPr lang="pt-BR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xmlns:p14="http://schemas.microsoft.com/office/powerpoint/2010/main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555526"/>
            <a:ext cx="3384377" cy="410880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900" b="1" dirty="0">
                <a:solidFill>
                  <a:srgbClr val="000000"/>
                </a:solidFill>
              </a:rPr>
              <a:t>Vivir en pie de guerra con las personas era algo impensable antes del</a:t>
            </a:r>
          </a:p>
          <a:p>
            <a:pPr algn="ctr"/>
            <a:r>
              <a:rPr lang="es-ES" sz="2900" b="1" dirty="0">
                <a:solidFill>
                  <a:srgbClr val="000000"/>
                </a:solidFill>
              </a:rPr>
              <a:t>pecado. En el cielo había armonía y felicidad plena. Pero, ¿qué ocurrió?</a:t>
            </a:r>
            <a:endParaRPr lang="pt-BR" sz="2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1" y="1858873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7" y="1996032"/>
            <a:ext cx="9484345" cy="1158985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71602" y="2277506"/>
            <a:ext cx="7056783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ANTES DE LA CAÍDA</a:t>
            </a: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xmlns:p14="http://schemas.microsoft.com/office/powerpoint/2010/main" advTm="8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9" y="757149"/>
            <a:ext cx="4190612" cy="378564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Muchos dirían que este es el principal objetivo de la física: encontrar una fuerza que explique todas las demás.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Pero, para descubrir esa quinta fuerza no se debe buscar en las disciplinas comunes dictadas en las universidades modernas, sino en el libro antiguo,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la Sagrada Escritura.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358" y="1534835"/>
            <a:ext cx="3888431" cy="23083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Este libro relata la forma como Dios creó el Universo, haciendo de este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una unidad completamente integrada que funcionaba de modo interconectado.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358" y="1534835"/>
            <a:ext cx="3888431" cy="23083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Es difícil para la mente humana captar cómo funcionaba el Universo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de esta manera, porque lo que vemos y percibimos hoy es solo fragmentario.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6" y="951571"/>
            <a:ext cx="3888431" cy="341631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Esta fuerza, el Amor, desconocido hoy por muchos, en algún tiempo y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fue el responsable por la integración y perfección del Universo, gravitando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</a:rPr>
              <a:t>en torno de un sólo centro de atracción, Dios, porque Dios es Amor.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831</Words>
  <Application>Microsoft Macintosh PowerPoint</Application>
  <PresentationFormat>On-screen Show (16:9)</PresentationFormat>
  <Paragraphs>48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26</cp:revision>
  <dcterms:created xsi:type="dcterms:W3CDTF">2016-11-13T12:43:12Z</dcterms:created>
  <dcterms:modified xsi:type="dcterms:W3CDTF">2016-12-12T13:42:58Z</dcterms:modified>
</cp:coreProperties>
</file>