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82" r:id="rId9"/>
    <p:sldId id="262" r:id="rId10"/>
    <p:sldId id="279" r:id="rId11"/>
    <p:sldId id="283" r:id="rId12"/>
    <p:sldId id="264" r:id="rId13"/>
    <p:sldId id="280" r:id="rId14"/>
    <p:sldId id="284" r:id="rId15"/>
    <p:sldId id="266" r:id="rId16"/>
    <p:sldId id="285" r:id="rId17"/>
    <p:sldId id="278" r:id="rId18"/>
    <p:sldId id="267" r:id="rId19"/>
    <p:sldId id="286" r:id="rId20"/>
    <p:sldId id="269" r:id="rId21"/>
    <p:sldId id="287" r:id="rId22"/>
    <p:sldId id="276" r:id="rId23"/>
    <p:sldId id="270" r:id="rId24"/>
    <p:sldId id="271" r:id="rId25"/>
    <p:sldId id="288" r:id="rId26"/>
    <p:sldId id="272" r:id="rId27"/>
    <p:sldId id="273" r:id="rId28"/>
    <p:sldId id="274" r:id="rId2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 “¡Cuánto daño producen en el círculo familiar las palabras impacientes, pues una expresión de impaciencia de parte de uno de los miembros induce a otro a contestar de la misma ______________ y con el mismo ________________! Luego vienen las palabras de represalia, y las de justificación propia, con las que se fragua un yugo pesado y amargo para vuestra cerviz; porque todas esas palabras acerbas volverán a vuestra alma en funesta cosecha” (2 MCP, 519:4- 520:0).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 “¡Cuánto daño producen en el círculo familiar las palabras impacientes, pues una expresión de impaciencia de parte de uno de los miembros induce a otro a contestar de la misma ______________ y con el mismo ________________! Luego vienen las palabras de represalia, y las de justificación propia, con las que se fragua un yugo pesado y amargo para vuestra cerviz; porque todas esas palabras acerbas volverán a vuestra alma en funesta cosecha” (2 MCP, 519:4- 520:0).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2623185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manera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88024" y="262192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espíritu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2425452"/>
            <a:ext cx="704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Qué sucede cuando los padres ceden a la ira frente a los niños? (2 MCP, 521:1).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980000" algn="tl">
                  <a:srgbClr val="000000">
                    <a:alpha val="0"/>
                  </a:srgbClr>
                </a:outerShdw>
              </a:effectLst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2320545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2210588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3528" y="163336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 “Un padre cede a la ira delante de su hijo, y después se pregunta por qué es tan difícil controlarlo. Pero, ¿qué podría esperar? Los ___________ son traídos para imitar, y no hacen sino poner en _______________ las lecciones que les enseñaron sus padres mediante sus __________________de _____...” (2 MCP, 521:1).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3528" y="163336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 “Un padre cede a la ira delante de su hijo, y después se pregunta por qué es tan difícil controlarlo. Pero, ¿qué podría esperar? Los ___________ son traídos para imitar, y no hacen sino poner en _______________ las lecciones que les enseñaron sus padres mediante sus __________________de _____...” (2 MCP, 521:1).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0917" y="2372027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niños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3568" y="271348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práctica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429149" y="309137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explosiones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788024" y="309137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ira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386836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Cuál debe ser la conducta de los padres al disciplinar a los hijos? (2 MCP, 521:2).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26764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1680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“Usted puede haberse visto obligado a castigar con la vara a su hijo. Esto a veces es esencial. Pero ___________ lo castigue cuando está ______________. Corregirlo de esa manera equivale a cometer dos errores al tratar de reparar uno. _____________el ___________ hasta que haya hablado con usted mismo y con Dios. Pregúntese: ¿He sometido mi voluntad a la de Dios? ¿Estoy donde él me puede controlar? Pídale perdón a Dios por transmitirle a su hijo una actitud tan difícil de manejar. Pídale que le dé __________________ para tratar con su hijo descarriado de manera que pueda acercarlo a usted y a su Padre celestial” (2 MCP, 521:2).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“Usted puede haberse visto obligado a castigar con la vara a su hijo. Esto a veces es esencial. Pero ___________ lo castigue cuando está ______________. Corregirlo de esa manera equivale a cometer dos errores al tratar de reparar uno. </a:t>
            </a:r>
            <a:r>
              <a:rPr lang="es-ES" sz="2000" b="1" dirty="0" smtClean="0"/>
              <a:t>____________________</a:t>
            </a:r>
            <a:r>
              <a:rPr lang="es-ES" sz="2000" b="1" dirty="0"/>
              <a:t>el ___________ hasta que haya hablado con usted mismo y con Dios. Pregúntese: ¿He sometido mi voluntad a la de Dios? ¿Estoy donde él me puede controlar? Pídale perdón a Dios por transmitirle a su hijo una actitud tan difícil de manejar. Pídale que le dé __________________ para tratar con su hijo descarriado de manera que pueda acercarlo a usted y a su Padre celestial” (2 MCP, 521:2).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63888" y="170537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nunca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5536" y="19934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enojado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483768" y="235344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Postergue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7584" y="354796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sabiduría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08104" y="235344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castigo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1952" y="1677459"/>
            <a:ext cx="733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Cómo trata Cristo la ira? (2 MCP, 520:3).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2" y="132575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2234" y="1215794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0082" y="28830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“Cristo considera el enojo como el _________________... Las palabras apasionadas tienen sabor de muerte para muerte. El que las pronuncia no está cooperando con Dios para salvar a sus semejantes […]” (2 PMCP, 522:3).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1952" y="1677459"/>
            <a:ext cx="733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Cómo trata Cristo la ira? (2 MCP, 520:3).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2" y="132575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2234" y="1215794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0082" y="28830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“Cristo considera el enojo como el _________________... Las palabras apasionadas tienen sabor de muerte para muerte. El que las pronuncia no está cooperando con Dios para salvar a sus semejantes […]” (2 PMCP, 522:3).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148064" y="288304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asesinato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209428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Qué consejo da el Espíritu de Profecía para cuando usted está enojado? (2 MCP, 524:3).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1451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0455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“En cambio, pronto se disipa la ira si se le hace frente con el _______________. __________ el cristiano su lengua, resolviendo firmemente no pronunciar palabras ásperas e impacientes. Con la lengua frenada puede salir victorioso de cada prueba de la paciencia por la cual tenga que pasar</a:t>
            </a:r>
            <a:r>
              <a:rPr lang="es-ES" sz="2400" b="1" dirty="0" smtClean="0"/>
              <a:t>”</a:t>
            </a:r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 524:3).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“En cambio, pronto se disipa la ira si se le hace frente con el _______________. __________ el cristiano su lengua, resolviendo firmemente no pronunciar palabras ásperas e impacientes. Con la lengua frenada puede salir victorioso de cada prueba de la paciencia por la cual tenga que pasar</a:t>
            </a:r>
            <a:r>
              <a:rPr lang="es-ES" sz="2400" b="1" dirty="0" smtClean="0"/>
              <a:t>”</a:t>
            </a:r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MCP 524:3).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31640" y="206541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silencio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63888" y="206541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frene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391" y="2024963"/>
            <a:ext cx="7056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Qué cuidado debe tener quien lucha para subyugar sus defectos naturales de carácter? (2 MCP, 525:2). 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56135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“Los que luchan por subyugar los defectos naturales de sus caracteres, no podrán recibir la corona a menos que combatan legalmente; pero aquellos a quienes a menudo se ve en ______________, en procura de la ____________ que proviene de lo alto, se asemejarán a lo divino. Los modales toscos, el carácter incontrolable, serán sometidos a la obediencia de la ley divina” (2 MCP, 525:2).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56135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“Los que luchan por subyugar los defectos naturales de sus caracteres, no podrán recibir la corona a menos que combatan legalmente; pero aquellos a quienes a menudo se ve en ______________, en procura de la ____________ que proviene de lo alto, se asemejarán a lo divino. Los modales toscos, el carácter incontrolable, serán sometidos a la obediencia de la ley divina” (2 MCP, 525:2).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266935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oración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88024" y="266935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sabiduría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CONCLUSIÓN </a:t>
            </a: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“Para esta gente hay sólo un remedio: un dominio propio positivo en toda circunstancia. […] Poned esta vida, tan tormentosa debido a sus conflictos y dificultades, en relación con Cristo, y el yo no pretenderá más tener la supremacía [...] Muchos alimentan su enojo y se llenan de sentimientos de venganza y de odio... Resistan esos sentimientos equivocados, y experimentarán un gran cambio en su relación con sus semejantes” (Mente, carácter y personalidad, t. 2, p. 525-526).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120131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ACTIVIDAD EN FAMILIA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3648" y="2569468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Cuando note que se está por enojar, salga a un lugar tranquilo y tome tiempo para orar y pedir dominio propio.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276303">
            <a:off x="4860032" y="2301761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Después regrese y converse con calma con su familia sobre el asunto.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633364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“Pero los que por cualquier supuesta provocación se sienten libres para ceder a la ira o al resentimiento, están abriendo el corazón a Satanás. La amargura y animosidad deben ser desterradas del alma si queremos estar en armonía con el cielo” (Mente, carácter y personalidad, t. 2, p. 518).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Cuándo llegamos a ser siervos del pecado? (2 MCP, 518:2).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30735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“[…] sois siervos de aquel a quien obedecéis” (</a:t>
            </a:r>
            <a:r>
              <a:rPr lang="es-ES" sz="2400" b="1" dirty="0" err="1">
                <a:solidFill>
                  <a:srgbClr val="432003"/>
                </a:solidFill>
              </a:rPr>
              <a:t>Rom</a:t>
            </a:r>
            <a:r>
              <a:rPr lang="es-ES" sz="2400" b="1" dirty="0">
                <a:solidFill>
                  <a:srgbClr val="432003"/>
                </a:solidFill>
              </a:rPr>
              <a:t>. 6:16). Si _______________ a la ira, la concupiscencia, la codicia, el odio, el egoísmo, o algún otro pecado, nos hacemos siervos del pecado” (2 MCP, 518:2).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Cuándo llegamos a ser siervos del pecado? (2 MCP, 518:2).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30735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“[…] sois siervos de aquel a quien obedecéis” (</a:t>
            </a:r>
            <a:r>
              <a:rPr lang="es-ES" sz="2400" b="1" dirty="0" err="1">
                <a:solidFill>
                  <a:srgbClr val="432003"/>
                </a:solidFill>
              </a:rPr>
              <a:t>Rom</a:t>
            </a:r>
            <a:r>
              <a:rPr lang="es-ES" sz="2400" b="1" dirty="0">
                <a:solidFill>
                  <a:srgbClr val="432003"/>
                </a:solidFill>
              </a:rPr>
              <a:t>. 6:16). Si _______________ a la ira, la concupiscencia, la codicia, el odio, el egoísmo, o algún otro pecado, nos hacemos siervos del pecado” (2 MCP, 518:2).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73039" y="339668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cedemos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0974" y="2263433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Qué sentimientos debemos tener ante el pecado? (2 MCP, 519:2).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8651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7656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6449" y="156135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“Así también el cristiano que vive en armonía con Dios, y posee los suaves atributos del amor y la misericordia, sentirá una </a:t>
            </a:r>
            <a:r>
              <a:rPr lang="es-ES" sz="2400" b="1" dirty="0" smtClean="0">
                <a:solidFill>
                  <a:srgbClr val="432003"/>
                </a:solidFill>
              </a:rPr>
              <a:t>_____________________________ </a:t>
            </a:r>
            <a:r>
              <a:rPr lang="es-ES" sz="2400" b="1" dirty="0">
                <a:solidFill>
                  <a:srgbClr val="432003"/>
                </a:solidFill>
              </a:rPr>
              <a:t>contra el pecado; pero la pasión no lo incitará a vilipendiar a los que lo vilipendien. Aun al hacer frente a aquellos que, movidos por un poder infernal, sostienen la mentira, conservará en Cristo la serenidad y el dominio propio” (2 MCP, 529:2).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6449" y="156135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32003"/>
                </a:solidFill>
              </a:rPr>
              <a:t>“Así también el cristiano que vive en armonía con Dios, y posee los suaves atributos del amor y la misericordia, sentirá una </a:t>
            </a:r>
            <a:r>
              <a:rPr lang="es-ES" sz="2400" b="1" dirty="0" smtClean="0">
                <a:solidFill>
                  <a:srgbClr val="432003"/>
                </a:solidFill>
              </a:rPr>
              <a:t>_____________________________ </a:t>
            </a:r>
            <a:r>
              <a:rPr lang="es-ES" sz="2400" b="1" dirty="0">
                <a:solidFill>
                  <a:srgbClr val="432003"/>
                </a:solidFill>
              </a:rPr>
              <a:t>contra el pecado; pero la pasión no lo incitará a vilipendiar a los que lo vilipendien. Aun al hacer frente a aquellos que, movidos por un poder infernal, sostienen la mentira, conservará en Cristo la serenidad y el dominio propio” (2 MCP, 529:2).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43608" y="228143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justa  indignación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2112" y="1993404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Qué daños pueden surgir en la familia cuando se pronuncian constantemente palabras impacientes? (2 MCP, 519:4-520:0). 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72584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6262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1537</Words>
  <Application>Microsoft Office PowerPoint</Application>
  <PresentationFormat>Apresentação na tela (16:10)</PresentationFormat>
  <Paragraphs>62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Alana</cp:lastModifiedBy>
  <cp:revision>23</cp:revision>
  <dcterms:created xsi:type="dcterms:W3CDTF">2016-12-18T22:29:45Z</dcterms:created>
  <dcterms:modified xsi:type="dcterms:W3CDTF">2016-12-26T23:36:57Z</dcterms:modified>
</cp:coreProperties>
</file>