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331" r:id="rId7"/>
    <p:sldId id="286" r:id="rId8"/>
    <p:sldId id="333" r:id="rId9"/>
    <p:sldId id="262" r:id="rId10"/>
    <p:sldId id="334" r:id="rId11"/>
    <p:sldId id="263" r:id="rId12"/>
    <p:sldId id="335" r:id="rId13"/>
    <p:sldId id="264" r:id="rId14"/>
    <p:sldId id="336" r:id="rId15"/>
    <p:sldId id="265" r:id="rId16"/>
    <p:sldId id="337" r:id="rId17"/>
    <p:sldId id="266" r:id="rId18"/>
    <p:sldId id="338" r:id="rId19"/>
    <p:sldId id="270" r:id="rId20"/>
    <p:sldId id="269" r:id="rId21"/>
    <p:sldId id="27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14096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los hacen [1] nerviosos, [2] impacientes para reprimirse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[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3] tercos e [4] irritables. [5] No se les puede tener confianza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menos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estén bajo la mirada de sus padres. A veces [6]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parecen muertas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facultades morales y [7] es difícil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despertarlos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comprendan la naturaleza vergonzosa y penosa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_________;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[8] caen fácilmente en hábitos de prevaricación,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engaño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frecuencia mienten descaradamente”.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84784"/>
              <a:ext cx="7200800" cy="15696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algunas de las consecuencias morales y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espirituales al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permitir que los niños coman cuando quieren y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 que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quieren? Conducción del niño, 364:4 / 367:3</a:t>
              </a:r>
              <a:endParaRPr lang="pt-BR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43818" y="5282044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pecado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084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Padres, colocad delante de vuestros hijos la cantidad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deben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comer. No dejéis a su elección el comer tanto como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plazca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. . . Padres, a menos que se tenga en cuenta esto,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percepción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vuestros hijos será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embotada…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ocurre cuando el padre o la madre no limitan la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cantidad de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comida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 o joven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niño, 367:4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370:3</a:t>
              </a:r>
              <a:endParaRPr lang="pt-BR" sz="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084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Irán a la escuela,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pero 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podrán aprender todo lo que debieran; pues el vigor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debiera ir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 cerebro se emplea en el alimento de más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sobrecarga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estómago. Los padres necesitan ser educados a fin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dar demasiado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alimento a los niños pues así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vez de robustecerse”.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ocurre cuando el padre o la madre no limitan la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cantidad de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comida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 o joven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niño, 367:4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370:3</a:t>
              </a:r>
              <a:endParaRPr lang="pt-BR" sz="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11560" y="5430128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debilitarán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2793" y="350100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“Los hábitos ___________ correctos estimulan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superioridad mental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El poder intelectual, la fortaleza física y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longevidad dependen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leyes inmutables. En esto, no hay nada librado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azar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 a la casualidad. El Dios de la naturaleza 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intervendrá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preservar a los hombres de las consecuencias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haber violado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leyes de la naturaleza”.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hacer para que sus hijos tengan una mente superior?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372:2 / 375:2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2793" y="350100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“Los hábitos ___________ correctos estimulan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superioridad mental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El poder intelectual, la fortaleza física y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longevidad dependen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leyes inmutables. En esto, no hay nada librado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azar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 a la casualidad. El Dios de la naturaleza 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intervendrá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preservar a los hombres de las consecuencias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haber violado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leyes de la naturaleza”.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hacer para que sus hijos tengan una mente superior?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372:2 / 375:2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959566" y="3444755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físicos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La ociosidad, la falta de ideal, las malas compañías,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pueden ser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causas que predispongan a la intemperancia.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menudo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halla en la mesa del hogar de las familias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consideran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estrictamente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temperantes…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algunas causas de la caída de jóvenes que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podrían haber sido exitosos en la vida?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378:3 / 382:1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21297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Todo lo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desordene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digestión, que cree una excitación mental anormal, o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cualquier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modo enerve el organismo, perturbando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facultades mentales y físicas, debilita el dominio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mente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el cuerpo y tiende así hacia la intemperancia. Si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buscara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motivo de la caída de más de un joven promisorio,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llegaría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apetitos anormales creados por un ____________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alimentario malsano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algunas causas de la caída de jóvenes que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podrían haber sido exitosos en la vida?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378:3 / 382:1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076056" y="573325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régimen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28498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“Para evitar la tarea de educar pacientemente a sus hijos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hábitos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abnegación, muchos padres los complacen dándoles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comer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beber lo que les plazca. El deseo de satisfacer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gusto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complacer las inclinaciones no disminuye con el correr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años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esos jóvenes mimados, al crecer, son gobernados por el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impulso, son esclavos del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apetito…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los resultados morales y espirituales de dejar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los hijos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coman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fuera de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hora?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382:4 / 386:1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6599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…Cuando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ocupan su lugar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sociedad y comienzan la vida por sí mismos, no tienen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poder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resistir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____________.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el glotón, el aficionado al tabaco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.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. y el ebrio, vemos los malos resultados de la educación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errónea. . . 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los resultados morales y espirituales de dejar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los hijos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coman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fuera de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hora?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382:4 / 386:1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30926" y="4280902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tentación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7971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Conclusión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825" y="198884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Enseñadles que no deben ser arrastrados por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otros. que no han de doblegarse ante influencias erróneas,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sino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deben influir sobre otros para bien, para ennoblecer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elevar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aquellos con quienes se relacionan. Enseñadles que si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unen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Dios, tendrán fortaleza de él para resistir las más fieras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tentaciones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niño, 383:2 / 386:3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996952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Después de identificar con la familia un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hábito perjudicial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que debe ser cambiado, establezca qué estrategia</a:t>
            </a:r>
          </a:p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usarán para substituir este hábito por otro saludable.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0264" y="6033467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(Capítulos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61-64)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466" y="249289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“El designio de Dios era que la razón rigiera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los apetitos, y que éstos sirvieran para nuestra felicidad.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cuando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son regulados y regidos por una razón santificada,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santidad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el Señor.” 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niño, 356:1 / 357:1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22798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Hay que darle alimento tan sólo a intervalos regulares,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menos frecuencia conforme va creciendo [...]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regularidad en la alimentación de las criaturas no sólo [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1] fomentarán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salud, y así [2] las harán sosegadas y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genio apacible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sino que echarán los cimientos de ____________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beneficiarán en los años subsiguientes”.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297210"/>
              <a:ext cx="7200800" cy="160043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 es la ventaja de enseñar a los niños pequeñitos </a:t>
              </a:r>
              <a:r>
                <a:rPr lang="es-E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tener </a:t>
              </a:r>
              <a:r>
                <a:rPr lang="es-E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regularidad en la </a:t>
              </a:r>
              <a:r>
                <a:rPr lang="es-E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alimentación?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niño, 355:1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358:1</a:t>
              </a:r>
              <a:endParaRPr lang="pt-BR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22798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Hay que darle alimento tan sólo a intervalos regulares,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menos frecuencia conforme va creciendo [...]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regularidad en la alimentación de las criaturas no sólo [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1] fomentarán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salud, y así [2] las harán sosegadas y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genio apacible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sino que echarán los cimientos de ____________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beneficiarán en los años subsiguientes”.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297210"/>
              <a:ext cx="7200800" cy="160043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 es la ventaja de enseñar a los niños pequeñitos </a:t>
              </a:r>
              <a:r>
                <a:rPr lang="es-E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tener </a:t>
              </a:r>
              <a:r>
                <a:rPr lang="es-E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regularidad en la </a:t>
              </a:r>
              <a:r>
                <a:rPr lang="es-ES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alimentación?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niño, 355:1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358:1</a:t>
              </a:r>
              <a:endParaRPr lang="pt-BR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868144" y="501317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hábitos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14096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“[...] en los países donde abundan las frutas, los cereales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nueces, la carne no es el alimento adecuado para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pueblo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Dios. Se me ha indicado que la carne propende a [1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 ________________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naturaleza, [2] a los hombres y mujeres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amor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la simpatía que debieran sentir por cada cual, y [3]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hace predominar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pasiones bajas sobre las facultades más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elevadas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ser. Si el comer carne fue alguna vez saludable, no 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ahora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354416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 es la influencia de una alimentación con carne sobre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naturaleza moral y espiritual de los hijos?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358:1 / 361:1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14096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“[...] en los países donde abundan las frutas, los cereales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nueces, la carne no es el alimento adecuado para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pueblo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Dios. Se me ha indicado que la carne propende a [1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 ________________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naturaleza, [2] a los hombres y mujeres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amor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la simpatía que debieran sentir por cada cual, y [3]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hace predominar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pasiones bajas sobre las facultades más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elevadas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ser. Si el comer carne fue alguna vez saludable, no 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ahora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354416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 es la influencia de una alimentación con carne sobre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naturaleza moral y espiritual de los hijos?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358:1 / 361:1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059832" y="4221088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animalizar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14096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los hacen [1] nerviosos, [2] impacientes para reprimirse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[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3] tercos e [4] irritables. [5] No se les puede tener confianza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menos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estén bajo la mirada de sus padres. A veces [6]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parecen muertas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facultades morales y [7] es difícil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despertarlos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comprendan la naturaleza vergonzosa y penosa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_________;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[8] caen fácilmente en hábitos de prevaricación,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engaño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frecuencia mienten descaradamente”.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84784"/>
              <a:ext cx="7200800" cy="15696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¿Cuáles son algunas de las consecuencias morales y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espirituales al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permitir que los niños coman cuando quieren y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 que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quieren? Conducción del niño, 364:4 / 367:3</a:t>
              </a:r>
              <a:endParaRPr lang="pt-BR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1505</Words>
  <Application>Microsoft Office PowerPoint</Application>
  <PresentationFormat>Apresentação na tela (4:3)</PresentationFormat>
  <Paragraphs>88</Paragraphs>
  <Slides>21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Minist da Familia e Saude 002</cp:lastModifiedBy>
  <cp:revision>34</cp:revision>
  <dcterms:created xsi:type="dcterms:W3CDTF">2015-06-23T17:28:05Z</dcterms:created>
  <dcterms:modified xsi:type="dcterms:W3CDTF">2015-07-22T13:19:33Z</dcterms:modified>
</cp:coreProperties>
</file>