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392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A689-38AF-435E-AD38-A155C23060F0}" type="datetimeFigureOut">
              <a:rPr lang="pt-BR" smtClean="0"/>
              <a:t>15/07/15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E0C-B0A1-404D-8EB0-9616B0CD23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0117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A689-38AF-435E-AD38-A155C23060F0}" type="datetimeFigureOut">
              <a:rPr lang="pt-BR" smtClean="0"/>
              <a:t>15/07/15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E0C-B0A1-404D-8EB0-9616B0CD23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30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A689-38AF-435E-AD38-A155C23060F0}" type="datetimeFigureOut">
              <a:rPr lang="pt-BR" smtClean="0"/>
              <a:t>15/07/15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E0C-B0A1-404D-8EB0-9616B0CD23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093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A689-38AF-435E-AD38-A155C23060F0}" type="datetimeFigureOut">
              <a:rPr lang="pt-BR" smtClean="0"/>
              <a:t>15/07/15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E0C-B0A1-404D-8EB0-9616B0CD23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6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A689-38AF-435E-AD38-A155C23060F0}" type="datetimeFigureOut">
              <a:rPr lang="pt-BR" smtClean="0"/>
              <a:t>15/07/15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E0C-B0A1-404D-8EB0-9616B0CD23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7348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A689-38AF-435E-AD38-A155C23060F0}" type="datetimeFigureOut">
              <a:rPr lang="pt-BR" smtClean="0"/>
              <a:t>15/07/15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E0C-B0A1-404D-8EB0-9616B0CD23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917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A689-38AF-435E-AD38-A155C23060F0}" type="datetimeFigureOut">
              <a:rPr lang="pt-BR" smtClean="0"/>
              <a:t>15/07/15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E0C-B0A1-404D-8EB0-9616B0CD23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707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A689-38AF-435E-AD38-A155C23060F0}" type="datetimeFigureOut">
              <a:rPr lang="pt-BR" smtClean="0"/>
              <a:t>15/07/15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E0C-B0A1-404D-8EB0-9616B0CD23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5294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A689-38AF-435E-AD38-A155C23060F0}" type="datetimeFigureOut">
              <a:rPr lang="pt-BR" smtClean="0"/>
              <a:t>15/07/15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E0C-B0A1-404D-8EB0-9616B0CD23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608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A689-38AF-435E-AD38-A155C23060F0}" type="datetimeFigureOut">
              <a:rPr lang="pt-BR" smtClean="0"/>
              <a:t>15/07/15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E0C-B0A1-404D-8EB0-9616B0CD23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1447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A689-38AF-435E-AD38-A155C23060F0}" type="datetimeFigureOut">
              <a:rPr lang="pt-BR" smtClean="0"/>
              <a:t>15/07/15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E0C-B0A1-404D-8EB0-9616B0CD23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1706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2000">
              <a:schemeClr val="bg2">
                <a:tint val="45000"/>
                <a:shade val="99000"/>
                <a:satMod val="350000"/>
              </a:schemeClr>
            </a:gs>
            <a:gs pos="14000">
              <a:schemeClr val="bg2">
                <a:lumMod val="72000"/>
                <a:lumOff val="28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3A689-38AF-435E-AD38-A155C23060F0}" type="datetimeFigureOut">
              <a:rPr lang="pt-BR" smtClean="0"/>
              <a:t>15/07/15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02E0C-B0A1-404D-8EB0-9616B0CD23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22149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X:\100 anos - Ellen White\Histórias Infanto-Juvenil\Mr. Squirrel's treasure\doc20141002060531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02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070" y="0"/>
            <a:ext cx="9138929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pt-BR" sz="5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>
                  <a:glow rad="101600">
                    <a:srgbClr val="1F497D">
                      <a:lumMod val="20000"/>
                      <a:lumOff val="80000"/>
                      <a:alpha val="60000"/>
                    </a:srgb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pt-BR" sz="5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>
                  <a:glow rad="101600">
                    <a:srgbClr val="1F497D">
                      <a:lumMod val="20000"/>
                      <a:lumOff val="80000"/>
                      <a:alpha val="60000"/>
                    </a:srgb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pt-BR" sz="5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>
                  <a:glow rad="101600">
                    <a:srgbClr val="1F497D">
                      <a:lumMod val="20000"/>
                      <a:lumOff val="80000"/>
                      <a:alpha val="60000"/>
                    </a:srgb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</a:t>
            </a:r>
            <a:r>
              <a:rPr lang="pt-BR" sz="54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>
                  <a:glow rad="101600">
                    <a:srgbClr val="1F497D">
                      <a:lumMod val="20000"/>
                      <a:lumOff val="80000"/>
                      <a:alpha val="60000"/>
                    </a:srgb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esoro</a:t>
            </a:r>
            <a:r>
              <a:rPr lang="pt-BR" sz="5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>
                  <a:glow rad="101600">
                    <a:srgbClr val="1F497D">
                      <a:lumMod val="20000"/>
                      <a:lumOff val="80000"/>
                      <a:alpha val="60000"/>
                    </a:srgb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pt-BR" sz="54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>
                  <a:glow rad="101600">
                    <a:srgbClr val="1F497D">
                      <a:lumMod val="20000"/>
                      <a:lumOff val="80000"/>
                      <a:alpha val="60000"/>
                    </a:srgb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la</a:t>
            </a:r>
            <a:r>
              <a:rPr lang="pt-BR" sz="5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>
                  <a:glow rad="101600">
                    <a:srgbClr val="1F497D">
                      <a:lumMod val="20000"/>
                      <a:lumOff val="80000"/>
                      <a:alpha val="60000"/>
                    </a:srgb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sz="54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>
                  <a:glow rad="101600">
                    <a:srgbClr val="1F497D">
                      <a:lumMod val="20000"/>
                      <a:lumOff val="80000"/>
                      <a:alpha val="60000"/>
                    </a:srgb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Ardilla</a:t>
            </a:r>
            <a:endParaRPr lang="pt-BR" sz="5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>
                <a:glow rad="101600">
                  <a:srgbClr val="1F497D">
                    <a:lumMod val="20000"/>
                    <a:lumOff val="80000"/>
                    <a:alpha val="60000"/>
                  </a:srgbClr>
                </a:glo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5" y="6097526"/>
            <a:ext cx="895674" cy="54581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21288"/>
            <a:ext cx="1154545" cy="6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04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 descr="X:\100 anos - Ellen White\Histórias Infanto-Juvenil\Mr. Squirrel's treasure\doc20141002060434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" y="404664"/>
            <a:ext cx="9144000" cy="611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98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 descr="X:\100 anos - Ellen White\Histórias Infanto-Juvenil\Mr. Squirrel's treasure\doc20141002060504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9144001" cy="659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27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X:\100 anos - Ellen White\Histórias Infanto-Juvenil\Mr. Squirrel's treasure\doc20141002060531_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19889"/>
            <a:ext cx="6588224" cy="687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32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X:\100 anos - Ellen White\Histórias Infanto-Juvenil\Mr. Squirrel's treasure\doc20141002060601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63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99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692696"/>
            <a:ext cx="8483538" cy="5688632"/>
          </a:xfr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3600" b="1" dirty="0" smtClean="0">
              <a:latin typeface="+mj-lt"/>
            </a:endParaRPr>
          </a:p>
          <a:p>
            <a:pPr marL="0" indent="0" algn="ctr">
              <a:buNone/>
            </a:pPr>
            <a:r>
              <a:rPr lang="pt-BR" b="1" dirty="0" smtClean="0">
                <a:latin typeface="+mj-lt"/>
              </a:rPr>
              <a:t>Fuente</a:t>
            </a:r>
            <a:r>
              <a:rPr lang="pt-BR" b="1" dirty="0">
                <a:latin typeface="+mj-lt"/>
              </a:rPr>
              <a:t>:</a:t>
            </a:r>
            <a:r>
              <a:rPr lang="pt-BR" dirty="0">
                <a:latin typeface="+mj-lt"/>
              </a:rPr>
              <a:t> </a:t>
            </a:r>
            <a:r>
              <a:rPr lang="pt-BR" dirty="0" smtClean="0">
                <a:latin typeface="+mj-lt"/>
              </a:rPr>
              <a:t/>
            </a:r>
            <a:br>
              <a:rPr lang="pt-BR" dirty="0" smtClean="0">
                <a:latin typeface="+mj-lt"/>
              </a:rPr>
            </a:br>
            <a:r>
              <a:rPr lang="pt-BR" dirty="0" smtClean="0">
                <a:latin typeface="+mj-lt"/>
              </a:rPr>
              <a:t>RICCHIUTI</a:t>
            </a:r>
            <a:r>
              <a:rPr lang="pt-BR" dirty="0">
                <a:latin typeface="+mj-lt"/>
              </a:rPr>
              <a:t>, Paul.</a:t>
            </a:r>
            <a:r>
              <a:rPr lang="pt-BR" b="1" dirty="0">
                <a:latin typeface="+mj-lt"/>
              </a:rPr>
              <a:t> Mr. </a:t>
            </a:r>
            <a:r>
              <a:rPr lang="pt-BR" b="1" dirty="0" err="1">
                <a:latin typeface="+mj-lt"/>
              </a:rPr>
              <a:t>Squirrel’s</a:t>
            </a:r>
            <a:r>
              <a:rPr lang="pt-BR" b="1" dirty="0">
                <a:latin typeface="+mj-lt"/>
              </a:rPr>
              <a:t> </a:t>
            </a:r>
            <a:r>
              <a:rPr lang="pt-BR" b="1" dirty="0" err="1">
                <a:latin typeface="+mj-lt"/>
              </a:rPr>
              <a:t>Treasure</a:t>
            </a:r>
            <a:r>
              <a:rPr lang="pt-BR" b="1" dirty="0">
                <a:latin typeface="+mj-lt"/>
              </a:rPr>
              <a:t>. </a:t>
            </a:r>
            <a:br>
              <a:rPr lang="pt-BR" b="1" dirty="0">
                <a:latin typeface="+mj-lt"/>
              </a:rPr>
            </a:br>
            <a:r>
              <a:rPr lang="pt-BR" dirty="0" err="1">
                <a:latin typeface="+mj-lt"/>
              </a:rPr>
              <a:t>Hagerstown</a:t>
            </a:r>
            <a:r>
              <a:rPr lang="pt-BR" dirty="0">
                <a:latin typeface="+mj-lt"/>
              </a:rPr>
              <a:t>: </a:t>
            </a:r>
            <a:r>
              <a:rPr lang="pt-BR" dirty="0" err="1">
                <a:latin typeface="+mj-lt"/>
              </a:rPr>
              <a:t>Review</a:t>
            </a:r>
            <a:r>
              <a:rPr lang="pt-BR" dirty="0">
                <a:latin typeface="+mj-lt"/>
              </a:rPr>
              <a:t> </a:t>
            </a:r>
            <a:r>
              <a:rPr lang="pt-BR" dirty="0" err="1">
                <a:latin typeface="+mj-lt"/>
              </a:rPr>
              <a:t>and</a:t>
            </a:r>
            <a:r>
              <a:rPr lang="pt-BR" dirty="0">
                <a:latin typeface="+mj-lt"/>
              </a:rPr>
              <a:t> Herald </a:t>
            </a:r>
            <a:r>
              <a:rPr lang="pt-BR" dirty="0" err="1">
                <a:latin typeface="+mj-lt"/>
              </a:rPr>
              <a:t>Publishing</a:t>
            </a:r>
            <a:r>
              <a:rPr lang="pt-BR" dirty="0">
                <a:latin typeface="+mj-lt"/>
              </a:rPr>
              <a:t> </a:t>
            </a:r>
            <a:r>
              <a:rPr lang="pt-BR" dirty="0" err="1">
                <a:latin typeface="+mj-lt"/>
              </a:rPr>
              <a:t>Association</a:t>
            </a:r>
            <a:r>
              <a:rPr lang="pt-BR" dirty="0">
                <a:latin typeface="+mj-lt"/>
              </a:rPr>
              <a:t>, 2002. </a:t>
            </a:r>
          </a:p>
          <a:p>
            <a:pPr marL="0" indent="0" algn="ctr">
              <a:buNone/>
            </a:pPr>
            <a:r>
              <a:rPr lang="pt-BR" dirty="0">
                <a:latin typeface="+mj-lt"/>
              </a:rPr>
              <a:t/>
            </a:r>
            <a:br>
              <a:rPr lang="pt-BR" dirty="0">
                <a:latin typeface="+mj-lt"/>
              </a:rPr>
            </a:br>
            <a:r>
              <a:rPr lang="pt-BR" b="1" dirty="0" err="1" smtClean="0">
                <a:latin typeface="+mj-lt"/>
              </a:rPr>
              <a:t>Organizaci</a:t>
            </a:r>
            <a:r>
              <a:rPr lang="pt-BR" b="1" dirty="0" err="1" smtClean="0">
                <a:latin typeface="+mj-lt"/>
              </a:rPr>
              <a:t>ón</a:t>
            </a:r>
            <a:r>
              <a:rPr lang="pt-BR" b="1" dirty="0" smtClean="0">
                <a:latin typeface="+mj-lt"/>
              </a:rPr>
              <a:t>:</a:t>
            </a:r>
            <a:endParaRPr lang="pt-BR" dirty="0">
              <a:latin typeface="+mj-lt"/>
            </a:endParaRPr>
          </a:p>
          <a:p>
            <a:pPr marL="0" indent="0" algn="ctr">
              <a:buNone/>
            </a:pPr>
            <a:r>
              <a:rPr lang="pt-BR" dirty="0">
                <a:latin typeface="+mj-lt"/>
              </a:rPr>
              <a:t>Centro de Pesquisas Ellen White – UNASP </a:t>
            </a:r>
            <a:r>
              <a:rPr lang="pt-BR" dirty="0" smtClean="0">
                <a:latin typeface="+mj-lt"/>
              </a:rPr>
              <a:t>EC</a:t>
            </a:r>
          </a:p>
          <a:p>
            <a:pPr marL="0" indent="0" algn="ctr">
              <a:buNone/>
            </a:pPr>
            <a:r>
              <a:rPr lang="pt-BR" dirty="0" err="1" smtClean="0">
                <a:latin typeface="+mj-lt"/>
              </a:rPr>
              <a:t>Traducci</a:t>
            </a:r>
            <a:r>
              <a:rPr lang="pt-BR" dirty="0" err="1" smtClean="0">
                <a:latin typeface="+mj-lt"/>
              </a:rPr>
              <a:t>ón</a:t>
            </a:r>
            <a:r>
              <a:rPr lang="pt-BR" dirty="0" smtClean="0">
                <a:latin typeface="+mj-lt"/>
              </a:rPr>
              <a:t>:</a:t>
            </a:r>
          </a:p>
          <a:p>
            <a:pPr marL="0" indent="0" algn="ctr">
              <a:buNone/>
            </a:pPr>
            <a:r>
              <a:rPr lang="pt-BR" dirty="0" err="1" smtClean="0">
                <a:latin typeface="+mj-lt"/>
              </a:rPr>
              <a:t>www.adventistas.org</a:t>
            </a:r>
            <a:endParaRPr lang="pt-BR" dirty="0">
              <a:latin typeface="+mj-lt"/>
            </a:endParaRP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128344"/>
            <a:ext cx="895674" cy="54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10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2000">
              <a:schemeClr val="bg2">
                <a:tint val="45000"/>
                <a:shade val="99000"/>
                <a:satMod val="350000"/>
              </a:schemeClr>
            </a:gs>
            <a:gs pos="14000">
              <a:schemeClr val="bg2">
                <a:lumMod val="72000"/>
                <a:lumOff val="28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100 anos - Ellen White\Histórias Infanto-Juvenil\Mr. Squirrel's treasure\doc20141002063420_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578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63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X:\100 anos - Ellen White\Histórias Infanto-Juvenil\Mr. Squirrel's treasure\doc20141002055953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556" cy="69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911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X:\100 anos - Ellen White\Histórias Infanto-Juvenil\Mr. Squirrel's treasure\doc20141002060022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38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51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X:\100 anos - Ellen White\Histórias Infanto-Juvenil\Mr. Squirrel's treasure\doc20141002060052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55" y="1"/>
            <a:ext cx="72480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84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9" name="Picture 3" descr="X:\100 anos - Ellen White\Histórias Infanto-Juvenil\Mr. Squirrel's treasure\doc20141002060229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2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06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X:\100 anos - Ellen White\Histórias Infanto-Juvenil\Mr. Squirrel's treasure\doc20141002060300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76" y="0"/>
            <a:ext cx="67929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499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X:\100 anos - Ellen White\Histórias Infanto-Juvenil\Mr. Squirrel's treasure\doc20141002060339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"/>
            <a:ext cx="5765876" cy="686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4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X:\100 anos - Ellen White\Histórias Infanto-Juvenil\Mr. Squirrel's treasure\doc20141002060404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627"/>
            <a:ext cx="5997826" cy="684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737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</Words>
  <Application>Microsoft Macintosh PowerPoint</Application>
  <PresentationFormat>On-screen Show (4:3)</PresentationFormat>
  <Paragraphs>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hp</dc:creator>
  <cp:lastModifiedBy>Esther Quispe</cp:lastModifiedBy>
  <cp:revision>10</cp:revision>
  <dcterms:created xsi:type="dcterms:W3CDTF">2014-10-02T12:20:21Z</dcterms:created>
  <dcterms:modified xsi:type="dcterms:W3CDTF">2015-07-15T14:06:15Z</dcterms:modified>
</cp:coreProperties>
</file>