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28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2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33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4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63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98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18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3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7DA6-D98C-4E67-BA43-1F896AFC35C6}" type="datetimeFigureOut">
              <a:rPr lang="pt-BR" smtClean="0"/>
              <a:t>15/07/15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CF5E-50FC-406F-AD92-13E2916753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1772816"/>
            <a:ext cx="74407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</a:t>
            </a:r>
            <a:r>
              <a:rPr lang="pt-BR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Viaje al </a:t>
            </a:r>
            <a:r>
              <a:rPr lang="pt-BR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Cielo</a:t>
            </a:r>
            <a:endParaRPr lang="pt-BR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34406"/>
            <a:ext cx="823665" cy="5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100 anos - Ellen White\Histórias Infanto-Juvenil\Uma viagem ao Céu\Fotos - Historinha Viagem p o Céu\doc20141015093142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" y="1248364"/>
            <a:ext cx="9162256" cy="37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100 anos - Ellen White\Histórias Infanto-Juvenil\Uma viagem ao Céu\Fotos - Historinha Viagem p o Céu\doc2014101509321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" y="1412776"/>
            <a:ext cx="9118577" cy="37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6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100 anos - Ellen White\Histórias Infanto-Juvenil\Uma viagem ao Céu\Fotos - Historinha Viagem p o Céu\doc20141015093259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7923" cy="38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8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:\100 anos - Ellen White\Histórias Infanto-Juvenil\Uma viagem ao Céu\Fotos - Historinha Viagem p o Céu\doc20141015093332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68" y="422"/>
            <a:ext cx="4651882" cy="68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1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100 anos - Ellen White\Histórias Infanto-Juvenil\Uma viagem ao Céu\Fotos - Historinha Viagem p o Céu\doc20141015093358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38862" cy="37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4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35285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Calibri" panose="020F0502020204030204" pitchFamily="34" charset="0"/>
              </a:rPr>
              <a:t>Fuente</a:t>
            </a:r>
            <a:r>
              <a:rPr lang="pt-BR" b="1" dirty="0" smtClean="0">
                <a:latin typeface="Calibri" panose="020F0502020204030204" pitchFamily="34" charset="0"/>
              </a:rPr>
              <a:t>:</a:t>
            </a:r>
            <a:br>
              <a:rPr lang="pt-BR" b="1" dirty="0" smtClean="0">
                <a:latin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KOHLS, Tom. </a:t>
            </a:r>
            <a:r>
              <a:rPr lang="pt-BR" b="1" dirty="0">
                <a:latin typeface="Calibri" panose="020F0502020204030204" pitchFamily="34" charset="0"/>
              </a:rPr>
              <a:t>The </a:t>
            </a:r>
            <a:r>
              <a:rPr lang="pt-BR" b="1" dirty="0" err="1">
                <a:latin typeface="Calibri" panose="020F0502020204030204" pitchFamily="34" charset="0"/>
              </a:rPr>
              <a:t>Trip</a:t>
            </a:r>
            <a:r>
              <a:rPr lang="pt-BR" b="1" dirty="0">
                <a:latin typeface="Calibri" panose="020F0502020204030204" pitchFamily="34" charset="0"/>
              </a:rPr>
              <a:t> </a:t>
            </a:r>
            <a:r>
              <a:rPr lang="pt-BR" b="1" dirty="0" err="1">
                <a:latin typeface="Calibri" panose="020F0502020204030204" pitchFamily="34" charset="0"/>
              </a:rPr>
              <a:t>to</a:t>
            </a:r>
            <a:r>
              <a:rPr lang="pt-BR" b="1" dirty="0">
                <a:latin typeface="Calibri" panose="020F0502020204030204" pitchFamily="34" charset="0"/>
              </a:rPr>
              <a:t> </a:t>
            </a:r>
            <a:r>
              <a:rPr lang="pt-BR" b="1" dirty="0" err="1">
                <a:latin typeface="Calibri" panose="020F0502020204030204" pitchFamily="34" charset="0"/>
              </a:rPr>
              <a:t>Heaven</a:t>
            </a:r>
            <a:r>
              <a:rPr lang="pt-BR" dirty="0">
                <a:latin typeface="Calibri" panose="020F0502020204030204" pitchFamily="34" charset="0"/>
              </a:rPr>
              <a:t>. </a:t>
            </a:r>
            <a:br>
              <a:rPr lang="pt-BR" dirty="0">
                <a:latin typeface="Calibri" panose="020F0502020204030204" pitchFamily="34" charset="0"/>
              </a:rPr>
            </a:br>
            <a:r>
              <a:rPr lang="pt-BR" dirty="0">
                <a:latin typeface="Calibri" panose="020F0502020204030204" pitchFamily="34" charset="0"/>
              </a:rPr>
              <a:t>Canada: Pacific Press </a:t>
            </a:r>
            <a:r>
              <a:rPr lang="pt-BR" dirty="0" err="1">
                <a:latin typeface="Calibri" panose="020F0502020204030204" pitchFamily="34" charset="0"/>
              </a:rPr>
              <a:t>Publishing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Association</a:t>
            </a:r>
            <a:r>
              <a:rPr lang="pt-BR" dirty="0">
                <a:latin typeface="Calibri" panose="020F0502020204030204" pitchFamily="34" charset="0"/>
              </a:rPr>
              <a:t>, 1987.</a:t>
            </a:r>
          </a:p>
          <a:p>
            <a:pPr marL="0" indent="0" algn="ctr">
              <a:buNone/>
            </a:pPr>
            <a:r>
              <a:rPr lang="pt-BR" dirty="0">
                <a:latin typeface="Calibri" panose="020F050202020403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pt-BR" b="1" dirty="0" err="1" smtClean="0">
                <a:latin typeface="Calibri" panose="020F0502020204030204" pitchFamily="34" charset="0"/>
              </a:rPr>
              <a:t>Organizaci</a:t>
            </a:r>
            <a:r>
              <a:rPr lang="pt-BR" b="1" dirty="0" err="1" smtClean="0">
                <a:latin typeface="Calibri" panose="020F0502020204030204" pitchFamily="34" charset="0"/>
              </a:rPr>
              <a:t>ón</a:t>
            </a:r>
            <a:r>
              <a:rPr lang="pt-BR" b="1" dirty="0" smtClean="0">
                <a:latin typeface="Calibri" panose="020F0502020204030204" pitchFamily="34" charset="0"/>
              </a:rPr>
              <a:t>:</a:t>
            </a:r>
            <a:endParaRPr lang="pt-BR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dirty="0">
                <a:latin typeface="Calibri" panose="020F0502020204030204" pitchFamily="34" charset="0"/>
              </a:rPr>
              <a:t>Centro de </a:t>
            </a:r>
            <a:r>
              <a:rPr lang="pt-BR" dirty="0" err="1" smtClean="0">
                <a:latin typeface="Calibri" panose="020F0502020204030204" pitchFamily="34" charset="0"/>
              </a:rPr>
              <a:t>Investigaci</a:t>
            </a:r>
            <a:r>
              <a:rPr lang="pt-BR" dirty="0" err="1" smtClean="0">
                <a:latin typeface="Calibri" panose="020F0502020204030204" pitchFamily="34" charset="0"/>
              </a:rPr>
              <a:t>ón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Ellen White – UNASP </a:t>
            </a:r>
            <a:r>
              <a:rPr lang="pt-BR" dirty="0" smtClean="0">
                <a:latin typeface="Calibri" panose="020F0502020204030204" pitchFamily="34" charset="0"/>
              </a:rPr>
              <a:t>EC</a:t>
            </a:r>
            <a:endParaRPr lang="pt-BR" dirty="0"/>
          </a:p>
          <a:p>
            <a:pPr marL="0" indent="0" algn="ctr">
              <a:buNone/>
            </a:pPr>
            <a:r>
              <a:rPr lang="pt-BR" dirty="0" err="1" smtClean="0">
                <a:latin typeface="Calibri" panose="020F0502020204030204" pitchFamily="34" charset="0"/>
              </a:rPr>
              <a:t>Traducci</a:t>
            </a:r>
            <a:r>
              <a:rPr lang="pt-BR" dirty="0" err="1" smtClean="0">
                <a:latin typeface="Calibri" panose="020F0502020204030204" pitchFamily="34" charset="0"/>
              </a:rPr>
              <a:t>ón</a:t>
            </a:r>
            <a:r>
              <a:rPr lang="pt-BR" dirty="0" smtClean="0">
                <a:latin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t-BR" dirty="0" err="1" smtClean="0">
                <a:latin typeface="Calibri" panose="020F0502020204030204" pitchFamily="34" charset="0"/>
              </a:rPr>
              <a:t>www.adventistas.org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53434"/>
            <a:ext cx="823665" cy="5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100 anos - Ellen White\Histórias Infanto-Juvenil\Uma viagem ao Céu\Fotos - Historinha Viagem p o Céu\doc2014101509273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5145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100 anos - Ellen White\Histórias Infanto-Juvenil\Uma viagem ao Céu\Fotos - Historinha Viagem p o Céu\doc2014101509281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" y="1628800"/>
            <a:ext cx="9144000" cy="41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100 anos - Ellen White\Histórias Infanto-Juvenil\Uma viagem ao Céu\Fotos - Historinha Viagem p o Céu\doc20141015092848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" y="1268760"/>
            <a:ext cx="9146299" cy="39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2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100 anos - Ellen White\Histórias Infanto-Juvenil\Uma viagem ao Céu\Fotos - Historinha Viagem p o Céu\doc20141015092915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4" y="1494858"/>
            <a:ext cx="9144000" cy="41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100 anos - Ellen White\Histórias Infanto-Juvenil\Uma viagem ao Céu\Fotos - Historinha Viagem p o Céu\doc20141015092943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0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0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100 anos - Ellen White\Histórias Infanto-Juvenil\Uma viagem ao Céu\Fotos - Historinha Viagem p o Céu\doc20141015093011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68760"/>
            <a:ext cx="9144001" cy="39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2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100 anos - Ellen White\Histórias Infanto-Juvenil\Uma viagem ao Céu\Fotos - Historinha Viagem p o Céu\doc20141015093041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20"/>
            <a:ext cx="9144000" cy="4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7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100 anos - Ellen White\Histórias Infanto-Juvenil\Uma viagem ao Céu\Fotos - Historinha Viagem p o Céu\doc20141015093112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528"/>
            <a:ext cx="9144000" cy="4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9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6</Words>
  <Application>Microsoft Macintosh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Esther Quispe</cp:lastModifiedBy>
  <cp:revision>9</cp:revision>
  <dcterms:created xsi:type="dcterms:W3CDTF">2014-10-20T12:27:34Z</dcterms:created>
  <dcterms:modified xsi:type="dcterms:W3CDTF">2015-07-15T14:09:13Z</dcterms:modified>
</cp:coreProperties>
</file>