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Della Respir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ellaRespira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Para Paulo, tal justiça é a maior necessidade da humanidade. É por isso que Paulo o mantém como o centro da mensagem do evangelho.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Mas, receber essa justificativa não é algo que acontece automaticamente. Deve ser aceito.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3: 22 diz que a justificação é oferecida a todos, mas a condição é </a:t>
            </a:r>
            <a:r>
              <a:rPr b="1" i="1"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ACREDITAR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. Como o texto diz: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"para todos os que acreditam".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995400" y="1748090"/>
            <a:ext cx="7153200" cy="1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Entendendo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O QUE É FÉ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1382850" y="37297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9" name="Shape 109"/>
          <p:cNvSpPr/>
          <p:nvPr/>
        </p:nvSpPr>
        <p:spPr>
          <a:xfrm>
            <a:off x="3155700" y="64340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3412650" y="75035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2ª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QUESTÃO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353300" y="31678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797275" y="451350"/>
            <a:ext cx="76023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Fé, </a:t>
            </a:r>
            <a:r>
              <a:rPr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"não é mais do que a simples aceitação da salvação de Deus".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5882"/>
              <a:buFont typeface="Lato"/>
              <a:buChar char="➔"/>
            </a:pPr>
            <a:r>
              <a:rPr b="1" lang="pt-BR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Aqui devemos ter cuidado para não entender a fé como uma espécie de trabalho humano. Paulo até descreve a própria fé como, graça de Deus (Romanos 12: 3).</a:t>
            </a:r>
            <a:b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814000" y="716400"/>
            <a:ext cx="7598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seres humanos não são salvos por causa da fé, mas por meio da fé, aceitando o dom de Deus em Cristo.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Desta forma, a fé recebe o que Deus concede, mas não acrescenta nada a ela.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fé bíblica envolve tanto crer como confiar.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Assim como o primeiro passo para o pecado foi o produto da desconfiança em Deus (Gênesis 3: 1-6).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814000" y="716400"/>
            <a:ext cx="7598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primeiro passo para se aproximar dele é fé baseada na confiança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Finalmente, devemos ressaltar que essa fé salvadora repousa firmemente sobre a idéia de que Cristo é a nossa única esperança.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Isso inclui a renúncia absoluta de tudo o mais, para se apegar a Cristo 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995400" y="1480402"/>
            <a:ext cx="7153200" cy="20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justiça que Cristo ofereceu</a:t>
            </a: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LIVREMENTE</a:t>
            </a:r>
            <a:br>
              <a:rPr b="1" lang="pt-BR" sz="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todos (Romanos 3:22-31)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32" name="Shape 132"/>
          <p:cNvCxnSpPr/>
          <p:nvPr/>
        </p:nvCxnSpPr>
        <p:spPr>
          <a:xfrm>
            <a:off x="1382850" y="37297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3" name="Shape 133"/>
          <p:cNvSpPr/>
          <p:nvPr/>
        </p:nvSpPr>
        <p:spPr>
          <a:xfrm>
            <a:off x="3155700" y="64340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412650" y="75035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3ª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QUESTÃO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353300" y="3167825"/>
            <a:ext cx="6411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contexto da expressão </a:t>
            </a:r>
            <a:r>
              <a:rPr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"TODOS"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significa que 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"não há diferença".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Assim como todos são pecadores, então todos precisam da graça de Deus.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palavra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"Justificação"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é um termo legal, o que é o oposto da condenação. Ambos são julgamentos de um juiz.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Mas é mais que um simples perdão, ou exoneração de uma falha ou dívida. Em vez disso, a justificação inclui um pronunciamento positivo do status de justiça no pecador arrependido.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Martinho Lutero considerou a justificativa como uma doutrina central das Escrituras.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é a única doutrina cristã que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"distingue a religião [cristã] sobre todos os outros"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3: 24 nos diz que é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"livremente por sua graça".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O mais extraordinário é que a maior benção no universo é completamente gratuita!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772800" y="54520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r>
              <a:rPr b="1"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GRAÇA"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é outra palavra crucial para Romanos 3: 21-25 e para o plano de salvação apresentado por Paulo.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Agora, se alguém merece um castigo severo e, em vez disso, recebe um presente precioso e inestimável, eles estão recebendo algo que não merecem. E este é o significado comum do que Paulo chama de "graça" em Romanos 3: 24.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versículos 27 a 31 mencionam algumas das implicações da justificação pela graça através da fé. Um deles é que os redimidos não têm motivos para se gabar, já que foi recebido como um presente gratuito e não por qualquer coisa que ele tenha feito por si mesmo (versículos 27-28)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cxnSp>
        <p:nvCxnSpPr>
          <p:cNvPr id="156" name="Shape 156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7" name="Shape 157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72050" y="785625"/>
            <a:ext cx="7599900" cy="29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Muitas coisas podem ser compradas com dinheiro, por exemplo, podemos comprar roupas, comida, ingressos, carros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Outra implicação é que com a justificação pela fé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não “invalidamos a lei".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pelo contrário, </a:t>
            </a:r>
            <a:r>
              <a:rPr b="1"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reafirmamos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(versículo 31).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4" name="Shape 164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Paulo continuará em Romanos 6, 7, 12 e 13, examinando como a lei molda a vida daqueles que foram livremente justificados pela graça recebida pela fé.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1" name="Shape 171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72050" y="785625"/>
            <a:ext cx="75999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Mas o dinheiro nunca poderá comprar a verdadeira felicidade e paz.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Além do mais, existe algo que só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Deus adquiriu com grande preço. </a:t>
            </a:r>
            <a:b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Foi a nossa justificação!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97275" y="527550"/>
            <a:ext cx="76020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Este é o tema da lição 4:</a:t>
            </a:r>
            <a:b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6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Justificação pela fé.</a:t>
            </a:r>
            <a:r>
              <a:rPr lang="pt-BR" sz="60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E, vamos abordar 3 questões: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7CA4A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1. A importância da expressão "mas agora" </a:t>
            </a:r>
            <a:r>
              <a:rPr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(Romanos 3: 21-22)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 O que é fé?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3. A justiça de Cristo oferecida a todos gratuitamente </a:t>
            </a:r>
            <a:r>
              <a:rPr i="1" lang="pt-BR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(Romanos 3: 22-31)</a:t>
            </a:r>
            <a:b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995400" y="1494150"/>
            <a:ext cx="71532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importância da expressão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 “</a:t>
            </a: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MAS AGORA"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1603125" y="37297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" name="Shape 75"/>
          <p:cNvSpPr/>
          <p:nvPr/>
        </p:nvSpPr>
        <p:spPr>
          <a:xfrm>
            <a:off x="3155700" y="64340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412650" y="75035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1ª QUESTÃO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353300" y="31678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O contexto é o seguinte: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Na primeira parte (Romanos 1: 1-17), encontramos Paulo e seu evangelho.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Na segunda parte (Romanos 1: 18-30),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Paulo mostra em detalhes que somos todos pecadores e que vamos a juízo, que sofreremos a ira de Deus e que finalmente vamos morrer.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é aqui que o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"Mas agora"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(Romanos 3:21) vem em cena,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Eu acredito que não há mais palavras maravilhosas nas Escrituras do que essas duas palavras: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"Mas agora"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Porque significa que, apesar de saber que todos pecaram, que todos nós merecemos a ira de Deus e que todos nós morreremos, há um remédio para tudo isso.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expressão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"mas agora"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reflete o fato de que a obra de salvação de Deus transformou a paisagem do ser humano e este não era um plano improvisado.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 a declaração de Romanos 3:22, que diz: </a:t>
            </a: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"A justiça de Deus através da fé em Jesus Cristo",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começamos a parte central do discurso de Paulo em Romanos.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Como a função da lei era apontar o pecado (Romanos 3:20), não tinha poder para salvar: só podia condenar.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Todos, mesmo os bons judeus que foram à sinagoga, foram condenados irremediavelmente.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Agora, uma assunto importante é entender que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"a justiça de Deus"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se refere tanto ao  caráter de Deus, bem como seu presente.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 contexto de Romanos 3: 21-22, Paulo se refere primeiro à justiça que é fornecida e oferecida por Deus a todos.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2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