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2" r:id="rId5"/>
    <p:sldId id="266" r:id="rId6"/>
    <p:sldId id="267" r:id="rId7"/>
    <p:sldId id="283" r:id="rId8"/>
    <p:sldId id="284" r:id="rId9"/>
    <p:sldId id="285" r:id="rId10"/>
    <p:sldId id="286" r:id="rId11"/>
    <p:sldId id="258" r:id="rId12"/>
    <p:sldId id="287" r:id="rId13"/>
    <p:sldId id="288" r:id="rId14"/>
    <p:sldId id="281" r:id="rId15"/>
    <p:sldId id="289" r:id="rId16"/>
    <p:sldId id="290" r:id="rId17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29/08/2017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87824" y="841276"/>
            <a:ext cx="5112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“O sofrimento é o megafone de Deus para despertar um mundo surdo</a:t>
            </a:r>
            <a:r>
              <a:rPr lang="pt-BR" sz="3200" b="1" dirty="0" smtClean="0"/>
              <a:t>”</a:t>
            </a:r>
          </a:p>
          <a:p>
            <a:pPr algn="ctr"/>
            <a:r>
              <a:rPr lang="pt-BR" sz="3200" b="1" dirty="0" smtClean="0"/>
              <a:t>C. S. Lewis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55776" y="841276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 por que o Noivo parece demorar tanto para voltar?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87824" y="553244"/>
            <a:ext cx="511256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Ele é paciente (2Pe 3:9)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2987824" y="1201316"/>
            <a:ext cx="5112568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mensagem ainda não foi levada a todo </a:t>
            </a:r>
            <a:r>
              <a:rPr lang="pt-BR" sz="2800" b="1" dirty="0" smtClean="0"/>
              <a:t>mundo</a:t>
            </a:r>
          </a:p>
          <a:p>
            <a:pPr algn="ctr"/>
            <a:r>
              <a:rPr lang="pt-BR" sz="2800" b="1" dirty="0" smtClean="0"/>
              <a:t>(Mateus </a:t>
            </a:r>
            <a:r>
              <a:rPr lang="pt-BR" sz="2800" b="1" dirty="0" smtClean="0"/>
              <a:t>24:14).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987824" y="2713484"/>
            <a:ext cx="511256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igreja/noiva não está preparada.</a:t>
            </a:r>
            <a:endParaRPr lang="pt-BR" sz="2800" b="1" dirty="0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1129308"/>
            <a:ext cx="64807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/>
              <a:t>“Da amizade surgiu o amor, e do nosso amor floresceu o desejo de nunca mais ficarmos separados. Suportamos juntos as dificuldades e provações unindo a nossa fé e a nossa confiança em Deus. Hoje estamos cada vez mais apaixonados e queremos que esse amor dure para sempre”.</a:t>
            </a:r>
            <a:endParaRPr lang="pt-BR" sz="2800" b="1" i="1" dirty="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2137420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/>
              <a:t>“O amor tudo sofre, tudo crê, tudo espera, tudo suporta” </a:t>
            </a:r>
            <a:endParaRPr lang="pt-BR" sz="2800" b="1" i="1" dirty="0" smtClean="0"/>
          </a:p>
          <a:p>
            <a:pPr algn="ctr"/>
            <a:r>
              <a:rPr lang="pt-BR" sz="2800" b="1" i="1" dirty="0" smtClean="0"/>
              <a:t>(</a:t>
            </a:r>
            <a:r>
              <a:rPr lang="pt-BR" sz="2800" b="1" i="1" dirty="0" smtClean="0"/>
              <a:t>1 Coríntios 13:7).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105730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Distância não significa nada quando alguém significa tudo.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48934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Nós também sentimos falta do </a:t>
            </a:r>
            <a:r>
              <a:rPr lang="pt-BR" sz="3600" b="1" dirty="0" smtClean="0"/>
              <a:t>abraço.</a:t>
            </a:r>
            <a:endParaRPr lang="pt-BR" sz="36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3928" y="841276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Será que estamos preparados para as investidas que teremos durante esse tempo de noivado?</a:t>
            </a:r>
            <a:endParaRPr lang="pt-BR" sz="36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AS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ESTRATÉGIAS</a:t>
            </a:r>
          </a:p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DO </a:t>
            </a:r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RIVAL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91880" y="1057300"/>
            <a:ext cx="43924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Confiando que o Noivo, embora invisível aos nossos olhos, nos fortalece nesse período de espera, vamos ver o que Ele mesmo falou sobre as </a:t>
            </a:r>
            <a:r>
              <a:rPr lang="pt-BR" sz="2800" b="1" dirty="0" smtClean="0"/>
              <a:t>estratégias</a:t>
            </a:r>
          </a:p>
          <a:p>
            <a:pPr algn="ctr"/>
            <a:r>
              <a:rPr lang="pt-BR" sz="2800" b="1" dirty="0" smtClean="0"/>
              <a:t>de </a:t>
            </a:r>
            <a:r>
              <a:rPr lang="pt-BR" sz="2800" b="1" dirty="0" smtClean="0"/>
              <a:t>seu rival. </a:t>
            </a:r>
            <a:endParaRPr lang="pt-BR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65212"/>
            <a:ext cx="5436096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188375" y="337220"/>
            <a:ext cx="3023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SEDUÇÃO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345332"/>
            <a:ext cx="5112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São as estratégias do mal para apagar o amor aos poucos, desviar aqueles que buscam encontrar Jesus.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65212"/>
            <a:ext cx="5436096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188375" y="337220"/>
            <a:ext cx="3023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SEDUÇÃO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87824" y="1273324"/>
            <a:ext cx="5112568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Falsos profetas e falsos Cristos (Mateus 24:11; 24:24)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987824" y="2497460"/>
            <a:ext cx="5112568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Glutonaria e intemperança (Mateus 24:38-39)</a:t>
            </a:r>
            <a:endParaRPr 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987824" y="3721596"/>
            <a:ext cx="5112568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amor se </a:t>
            </a:r>
            <a:r>
              <a:rPr lang="pt-BR" sz="3200" b="1" dirty="0" smtClean="0"/>
              <a:t>esfriará</a:t>
            </a:r>
          </a:p>
          <a:p>
            <a:pPr algn="ctr"/>
            <a:r>
              <a:rPr lang="pt-BR" sz="3200" b="1" dirty="0" smtClean="0"/>
              <a:t>(Mateus </a:t>
            </a:r>
            <a:r>
              <a:rPr lang="pt-BR" sz="3200" b="1" dirty="0" smtClean="0"/>
              <a:t>24:12)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65212"/>
            <a:ext cx="5436096" cy="7920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55576" y="337220"/>
            <a:ext cx="4003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DESTRUIÇÃO</a:t>
            </a:r>
            <a:endParaRPr lang="pt-BR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87824" y="3145532"/>
            <a:ext cx="511256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São as estratégias do mal para aniquilar de uma vez os habitantes da terra, sobretudo a noiva.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262</Words>
  <Application>Microsoft Office PowerPoint</Application>
  <PresentationFormat>Apresentação na tela (16:10)</PresentationFormat>
  <Paragraphs>26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Alana</cp:lastModifiedBy>
  <cp:revision>46</cp:revision>
  <dcterms:created xsi:type="dcterms:W3CDTF">2017-08-21T18:32:43Z</dcterms:created>
  <dcterms:modified xsi:type="dcterms:W3CDTF">2017-08-30T00:28:23Z</dcterms:modified>
</cp:coreProperties>
</file>