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1" r:id="rId5"/>
    <p:sldId id="297" r:id="rId6"/>
    <p:sldId id="298" r:id="rId7"/>
    <p:sldId id="299" r:id="rId8"/>
    <p:sldId id="300" r:id="rId9"/>
    <p:sldId id="266" r:id="rId10"/>
    <p:sldId id="301" r:id="rId11"/>
    <p:sldId id="302" r:id="rId12"/>
    <p:sldId id="303" r:id="rId13"/>
    <p:sldId id="304" r:id="rId14"/>
    <p:sldId id="305" r:id="rId15"/>
    <p:sldId id="267" r:id="rId16"/>
    <p:sldId id="306" r:id="rId17"/>
    <p:sldId id="307" r:id="rId18"/>
    <p:sldId id="294" r:id="rId19"/>
    <p:sldId id="286" r:id="rId20"/>
    <p:sldId id="308" r:id="rId21"/>
    <p:sldId id="296" r:id="rId22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C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68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/>
              <a:pPr/>
              <a:t>05/09/2017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48934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...Esse </a:t>
            </a:r>
            <a:r>
              <a:rPr lang="pt-BR" sz="2400" b="1" dirty="0" smtClean="0"/>
              <a:t>dia não perdurará na mente do povo. Apagarei a lembrança dele. Porei em seu lugar um dia que não leve as credenciais de Deus, um dia que não seja um sinal entre Deus e Seu povo. Levarei os que aceitarem este dia a porem sobre ele a santidade que Deus pôs sobre o sétimo dia’” </a:t>
            </a:r>
            <a:r>
              <a:rPr lang="pt-BR" sz="2400" b="1" dirty="0" smtClean="0"/>
              <a:t>(Eventos Finais,p</a:t>
            </a:r>
            <a:r>
              <a:rPr lang="pt-BR" sz="2400" b="1" dirty="0" smtClean="0"/>
              <a:t>. 108 e 109).</a:t>
            </a:r>
            <a:endParaRPr lang="pt-BR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841276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“Quando </a:t>
            </a:r>
            <a:r>
              <a:rPr lang="pt-BR" sz="2400" b="1" dirty="0" smtClean="0"/>
              <a:t>as leis dos homens forem mais exaltadas acima das leis de Deus, quando os poderes da Terra procurarem obrigar os homens a guardar o primeiro dia da semana, sabei que chegou o tempo para Deus agir</a:t>
            </a:r>
            <a:r>
              <a:rPr lang="pt-BR" sz="2400" b="1" dirty="0" smtClean="0"/>
              <a:t>”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dirty="0" smtClean="0"/>
              <a:t>Eventos Finais (p</a:t>
            </a:r>
            <a:r>
              <a:rPr lang="pt-BR" sz="2400" dirty="0" smtClean="0"/>
              <a:t>. 118 e 119).</a:t>
            </a:r>
            <a:endParaRPr lang="pt-BR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AS ÚLTIMAS E MAIORES TENTATIVAS DO RIVAL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841276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É nesse tempo que o rival do Noivo tentará de todas as formas enganar todos os seres humanos, inclusive a noiva. Seus últimos ataques serão fortes e muito bem planejados. </a:t>
            </a:r>
            <a:endParaRPr lang="pt-BR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43808" y="553244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Falso reavivamento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273324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Personificação dos mortos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43808" y="2065412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Anjos em forma humana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43808" y="2857500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 volta de Cristo 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MOMENTO DE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ATESTAR</a:t>
            </a:r>
          </a:p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FIDELIDADE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120131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momentos que nos aguardam no futuro, exigirão um compromisso e um amor real e leal hoje, mesmo nas pequenas coisas.</a:t>
            </a:r>
            <a:endParaRPr lang="pt-BR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60032" y="265212"/>
            <a:ext cx="3168352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Enquanto muitos abandonarão o lado na noiva e passarão para o lado do rival, muitos mais verão a fidelidade da igreja e se unirão a ela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7584" y="625252"/>
            <a:ext cx="41764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“Cada vez que você faz uma opção está transformando sua essência em alguma coisa um pouco diferente do que era antes”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337220"/>
            <a:ext cx="36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É nas pequenas provações do dia-a-dia que recebemos força para enfrentar o que nos aguarda no futuro. É sendo fiel agora, que poderemos ser fiéis amanhã! 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625252"/>
            <a:ext cx="424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amor devotado e apaixonado por Deus sempre levantará resistência e perseguição. 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97260"/>
            <a:ext cx="360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Os valdenses levaram </a:t>
            </a:r>
            <a:r>
              <a:rPr lang="pt-BR" sz="2800" b="1" dirty="0" smtClean="0"/>
              <a:t>milhares de pessoas a terem uma fé mais viva, centralizada em Jesus, e restauraram doutrinas bíblicas esquecidas. </a:t>
            </a:r>
            <a:endParaRPr lang="pt-BR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985292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fidelidade da noiva à vontade de Deus sempre levantou oposição, e não será diferente nos últimos dias.</a:t>
            </a:r>
            <a:endParaRPr lang="pt-BR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OBEDECER A DEUS OU AOS HOMENS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201316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“Durante a </a:t>
            </a:r>
            <a:r>
              <a:rPr lang="pt-BR" sz="2400" b="1" dirty="0" err="1" smtClean="0"/>
              <a:t>dispensação</a:t>
            </a:r>
            <a:r>
              <a:rPr lang="pt-BR" sz="2400" b="1" dirty="0" smtClean="0"/>
              <a:t> cristã, o grande inimigo da felicidade do homem fez do sábado do quarto mandamento um objeto de ataque especial. Satanás diz: ‘Eu atravessarei os propósitos de Deus. Capacitarei meus seguidores a porem de lado o memorial de Deus, o sábado do sétimo dia. Assim, mostrarei ao mundo que o dia abençoado e santificado por Deus foi mudado</a:t>
            </a:r>
            <a:r>
              <a:rPr lang="pt-BR" sz="2400" b="1" dirty="0" smtClean="0"/>
              <a:t>... </a:t>
            </a:r>
            <a:endParaRPr lang="pt-BR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413</Words>
  <Application>Microsoft Office PowerPoint</Application>
  <PresentationFormat>Apresentação na tela (16:10)</PresentationFormat>
  <Paragraphs>21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2" baseType="lpstr">
      <vt:lpstr>Tema do Office</vt:lpstr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Alana</cp:lastModifiedBy>
  <cp:revision>63</cp:revision>
  <dcterms:created xsi:type="dcterms:W3CDTF">2017-08-21T18:32:43Z</dcterms:created>
  <dcterms:modified xsi:type="dcterms:W3CDTF">2017-09-05T19:29:50Z</dcterms:modified>
</cp:coreProperties>
</file>