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9" r:id="rId4"/>
    <p:sldId id="266" r:id="rId5"/>
    <p:sldId id="319" r:id="rId6"/>
    <p:sldId id="304" r:id="rId7"/>
    <p:sldId id="303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C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68" y="-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0F97-2C14-4E56-B2E4-7153ACDE3F5F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777380"/>
            <a:ext cx="8100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O QUE SERÁ O 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TEMPO</a:t>
            </a:r>
          </a:p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DE 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ANGÚSTIA?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265212"/>
            <a:ext cx="3888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Nesse momento que antecede a volta de Jesus, o Espírito Santo é retirado da Terra; os maus ficam cada vez piores, a natureza entra em caos, e os fiéis começam a ser perseguidos.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985292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O mundo em angústia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1201316"/>
            <a:ext cx="3888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A natureza entra em colapso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985292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A noiva em angústia.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5936" y="1777380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Proteção e libertação.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1993404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 Black" pitchFamily="34" charset="0"/>
              </a:rPr>
              <a:t>A fé que temos agora suportará o tempo de angústia?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COMO SERÁ O JULGAMENTO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409228"/>
            <a:ext cx="4536504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Julgados pela luz que receberam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633364"/>
            <a:ext cx="4536504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Julgados pela luz que não quiseram receber.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777380"/>
            <a:ext cx="8100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QUANDO A 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GRAÇA</a:t>
            </a:r>
          </a:p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VAI 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TERMINAR?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1800" y="2497460"/>
            <a:ext cx="5328592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Sete dias antes do dilúvio, Noé e sua família entraram na arca e a porta foi fechada por um anjo. Os que estavam dentro, estavam salvos. Os que estavam fora, estavam perdidos. 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7704" y="2606457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Os habitantes da Terra não saberão quando tiver ocorrido esse fato. A vida continuará normalmente. Mas terá sido finalmente decidido (uma decisão pessoal de cada ser humano), aqueles que fazem parte da igreja/noiva e aqueles que seguem ao rival.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180</Words>
  <Application>Microsoft Office PowerPoint</Application>
  <PresentationFormat>Apresentação na tela (16:10)</PresentationFormat>
  <Paragraphs>15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Alana</cp:lastModifiedBy>
  <cp:revision>77</cp:revision>
  <dcterms:created xsi:type="dcterms:W3CDTF">2017-08-21T18:32:43Z</dcterms:created>
  <dcterms:modified xsi:type="dcterms:W3CDTF">2017-09-06T20:21:05Z</dcterms:modified>
</cp:coreProperties>
</file>