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9" r:id="rId4"/>
    <p:sldId id="321" r:id="rId5"/>
    <p:sldId id="331" r:id="rId6"/>
    <p:sldId id="332" r:id="rId7"/>
    <p:sldId id="333" r:id="rId8"/>
    <p:sldId id="334" r:id="rId9"/>
    <p:sldId id="335" r:id="rId10"/>
    <p:sldId id="336" r:id="rId11"/>
    <p:sldId id="337" r:id="rId12"/>
    <p:sldId id="338" r:id="rId13"/>
    <p:sldId id="339" r:id="rId14"/>
    <p:sldId id="340" r:id="rId15"/>
    <p:sldId id="341" r:id="rId16"/>
    <p:sldId id="342" r:id="rId17"/>
    <p:sldId id="343" r:id="rId18"/>
    <p:sldId id="344" r:id="rId19"/>
    <p:sldId id="345" r:id="rId20"/>
    <p:sldId id="346" r:id="rId21"/>
    <p:sldId id="347" r:id="rId22"/>
    <p:sldId id="348" r:id="rId23"/>
  </p:sldIdLst>
  <p:sldSz cx="9144000" cy="5715000" type="screen16x1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F1C0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026" y="-78"/>
      </p:cViewPr>
      <p:guideLst>
        <p:guide orient="horz" pos="180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75355"/>
            <a:ext cx="7772400" cy="1225021"/>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8FA00F97-2C14-4E56-B2E4-7153ACDE3F5F}" type="datetimeFigureOut">
              <a:rPr lang="pt-BR" smtClean="0"/>
              <a:pPr/>
              <a:t>07/09/2017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FA00F97-2C14-4E56-B2E4-7153ACDE3F5F}" type="datetimeFigureOut">
              <a:rPr lang="pt-BR" smtClean="0"/>
              <a:pPr/>
              <a:t>07/09/2017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90500"/>
            <a:ext cx="2057400" cy="40640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190500"/>
            <a:ext cx="6019800" cy="40640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FA00F97-2C14-4E56-B2E4-7153ACDE3F5F}" type="datetimeFigureOut">
              <a:rPr lang="pt-BR" smtClean="0"/>
              <a:pPr/>
              <a:t>07/09/2017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FA00F97-2C14-4E56-B2E4-7153ACDE3F5F}" type="datetimeFigureOut">
              <a:rPr lang="pt-BR" smtClean="0"/>
              <a:pPr/>
              <a:t>07/09/2017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672417"/>
            <a:ext cx="7772400" cy="1135063"/>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8FA00F97-2C14-4E56-B2E4-7153ACDE3F5F}" type="datetimeFigureOut">
              <a:rPr lang="pt-BR" smtClean="0"/>
              <a:pPr/>
              <a:t>07/09/2017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8FA00F97-2C14-4E56-B2E4-7153ACDE3F5F}" type="datetimeFigureOut">
              <a:rPr lang="pt-BR" smtClean="0"/>
              <a:pPr/>
              <a:t>07/09/2017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28865"/>
            <a:ext cx="8229600" cy="9525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8FA00F97-2C14-4E56-B2E4-7153ACDE3F5F}" type="datetimeFigureOut">
              <a:rPr lang="pt-BR" smtClean="0"/>
              <a:pPr/>
              <a:t>07/09/2017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8FA00F97-2C14-4E56-B2E4-7153ACDE3F5F}" type="datetimeFigureOut">
              <a:rPr lang="pt-BR" smtClean="0"/>
              <a:pPr/>
              <a:t>07/09/2017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FA00F97-2C14-4E56-B2E4-7153ACDE3F5F}" type="datetimeFigureOut">
              <a:rPr lang="pt-BR" smtClean="0"/>
              <a:pPr/>
              <a:t>07/09/2017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1" y="227542"/>
            <a:ext cx="3008313" cy="968375"/>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8FA00F97-2C14-4E56-B2E4-7153ACDE3F5F}" type="datetimeFigureOut">
              <a:rPr lang="pt-BR" smtClean="0"/>
              <a:pPr/>
              <a:t>07/09/2017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000500"/>
            <a:ext cx="5486400" cy="472282"/>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8FA00F97-2C14-4E56-B2E4-7153ACDE3F5F}" type="datetimeFigureOut">
              <a:rPr lang="pt-BR" smtClean="0"/>
              <a:pPr/>
              <a:t>07/09/2017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AF420922-F635-4FDF-9C1D-E99F858F7712}" type="slidenum">
              <a:rPr lang="pt-BR" smtClean="0"/>
              <a:pPr/>
              <a:t>‹nº›</a:t>
            </a:fld>
            <a:endParaRPr lang="pt-B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8FA00F97-2C14-4E56-B2E4-7153ACDE3F5F}" type="datetimeFigureOut">
              <a:rPr lang="pt-BR" smtClean="0"/>
              <a:pPr/>
              <a:t>07/09/2017</a:t>
            </a:fld>
            <a:endParaRPr lang="pt-BR"/>
          </a:p>
        </p:txBody>
      </p:sp>
      <p:sp>
        <p:nvSpPr>
          <p:cNvPr id="5" name="Espaço Reservado para Rodapé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AF420922-F635-4FDF-9C1D-E99F858F7712}"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539552" y="409228"/>
            <a:ext cx="6192688" cy="2246769"/>
          </a:xfrm>
          <a:prstGeom prst="rect">
            <a:avLst/>
          </a:prstGeom>
          <a:noFill/>
        </p:spPr>
        <p:txBody>
          <a:bodyPr wrap="square" rtlCol="0">
            <a:spAutoFit/>
          </a:bodyPr>
          <a:lstStyle/>
          <a:p>
            <a:pPr algn="ctr"/>
            <a:r>
              <a:rPr lang="pt-BR" sz="2800" b="1" dirty="0" smtClean="0"/>
              <a:t>Chegou o tão aguardado momento. Como nos mais lindos casamentos, temos a mais bela música, as testemunhas e finalmente o grande encontro.</a:t>
            </a:r>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755576" y="841276"/>
            <a:ext cx="6192688" cy="954107"/>
          </a:xfrm>
          <a:prstGeom prst="rect">
            <a:avLst/>
          </a:prstGeom>
          <a:noFill/>
        </p:spPr>
        <p:txBody>
          <a:bodyPr wrap="square" rtlCol="0">
            <a:spAutoFit/>
          </a:bodyPr>
          <a:lstStyle/>
          <a:p>
            <a:r>
              <a:rPr lang="pt-BR" sz="2800" b="1" dirty="0" smtClean="0"/>
              <a:t>Imagine a música que o próprio criador da música compôs para esse encontro!</a:t>
            </a:r>
            <a:endParaRPr lang="pt-BR" sz="2800" b="1" dirty="0"/>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95536" y="1489348"/>
            <a:ext cx="3528392" cy="1815882"/>
          </a:xfrm>
          <a:prstGeom prst="rect">
            <a:avLst/>
          </a:prstGeom>
          <a:noFill/>
        </p:spPr>
        <p:txBody>
          <a:bodyPr wrap="square" rtlCol="0">
            <a:spAutoFit/>
          </a:bodyPr>
          <a:lstStyle/>
          <a:p>
            <a:pPr algn="ctr"/>
            <a:r>
              <a:rPr lang="pt-BR" sz="2800" b="1" dirty="0" smtClean="0"/>
              <a:t>Ao som da música, acontece uma grande </a:t>
            </a:r>
            <a:r>
              <a:rPr lang="pt-BR" sz="2800" b="1" dirty="0" smtClean="0"/>
              <a:t>ressurreição </a:t>
            </a:r>
            <a:r>
              <a:rPr lang="pt-BR" sz="2800" b="1" dirty="0" smtClean="0"/>
              <a:t>em massa.</a:t>
            </a:r>
            <a:endParaRPr lang="pt-BR" sz="2800" b="1" dirty="0"/>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95536" y="1489348"/>
            <a:ext cx="3528392" cy="2246769"/>
          </a:xfrm>
          <a:prstGeom prst="rect">
            <a:avLst/>
          </a:prstGeom>
          <a:noFill/>
        </p:spPr>
        <p:txBody>
          <a:bodyPr wrap="square" rtlCol="0">
            <a:spAutoFit/>
          </a:bodyPr>
          <a:lstStyle/>
          <a:p>
            <a:pPr algn="ctr"/>
            <a:r>
              <a:rPr lang="pt-BR" sz="2800" b="1" dirty="0" smtClean="0"/>
              <a:t>Com certeza será emocionante o reencontro entre os ressuscitados e vivos fiéis </a:t>
            </a:r>
            <a:r>
              <a:rPr lang="pt-BR" sz="2800" b="1" dirty="0" smtClean="0"/>
              <a:t>.</a:t>
            </a:r>
            <a:endParaRPr lang="pt-BR" sz="2800" b="1" dirty="0"/>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2483768" y="409228"/>
            <a:ext cx="3528392" cy="1384995"/>
          </a:xfrm>
          <a:prstGeom prst="rect">
            <a:avLst/>
          </a:prstGeom>
          <a:noFill/>
        </p:spPr>
        <p:txBody>
          <a:bodyPr wrap="square" rtlCol="0">
            <a:spAutoFit/>
          </a:bodyPr>
          <a:lstStyle/>
          <a:p>
            <a:pPr algn="ctr"/>
            <a:r>
              <a:rPr lang="pt-BR" sz="2800" b="1" dirty="0" smtClean="0"/>
              <a:t>A nuvem se aproxima e finalmente podemos ver o Seu rosto. </a:t>
            </a:r>
            <a:endParaRPr lang="pt-BR" sz="2800" b="1" dirty="0"/>
          </a:p>
        </p:txBody>
      </p:sp>
    </p:spTree>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211960" y="337220"/>
            <a:ext cx="3744416" cy="4031873"/>
          </a:xfrm>
          <a:prstGeom prst="rect">
            <a:avLst/>
          </a:prstGeom>
          <a:noFill/>
        </p:spPr>
        <p:txBody>
          <a:bodyPr wrap="square" rtlCol="0">
            <a:spAutoFit/>
          </a:bodyPr>
          <a:lstStyle/>
          <a:p>
            <a:pPr algn="ctr"/>
            <a:r>
              <a:rPr lang="pt-BR" sz="3200" b="1" dirty="0" smtClean="0"/>
              <a:t>Posso imaginar que cada um sentirá como se Ele olhasse diretamente nos seus olhos. Tudo agora faz sentido. Tudo que passou valeu a pena. </a:t>
            </a:r>
            <a:endParaRPr lang="pt-BR" sz="3200" b="1" dirty="0"/>
          </a:p>
        </p:txBody>
      </p:sp>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211960" y="337220"/>
            <a:ext cx="3744416" cy="1569660"/>
          </a:xfrm>
          <a:prstGeom prst="rect">
            <a:avLst/>
          </a:prstGeom>
          <a:noFill/>
        </p:spPr>
        <p:txBody>
          <a:bodyPr wrap="square" rtlCol="0">
            <a:spAutoFit/>
          </a:bodyPr>
          <a:lstStyle/>
          <a:p>
            <a:pPr algn="ctr"/>
            <a:r>
              <a:rPr lang="pt-BR" sz="3200" b="1" dirty="0" smtClean="0"/>
              <a:t>Sim, encontrá-lo face a face será a melhor coisa da nossa vida. </a:t>
            </a:r>
            <a:endParaRPr lang="pt-BR" sz="3200" b="1" dirty="0"/>
          </a:p>
        </p:txBody>
      </p:sp>
    </p:spTree>
  </p:cSld>
  <p:clrMapOvr>
    <a:masterClrMapping/>
  </p:clrMapOvr>
  <p:transition>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691680" y="2929508"/>
            <a:ext cx="6192688" cy="2554545"/>
          </a:xfrm>
          <a:prstGeom prst="rect">
            <a:avLst/>
          </a:prstGeom>
          <a:noFill/>
        </p:spPr>
        <p:txBody>
          <a:bodyPr wrap="square" rtlCol="0">
            <a:spAutoFit/>
          </a:bodyPr>
          <a:lstStyle/>
          <a:p>
            <a:pPr algn="ctr"/>
            <a:r>
              <a:rPr lang="pt-BR" sz="3200" b="1" dirty="0" smtClean="0"/>
              <a:t>O céu será, então, uma sucessão de momentos indescritíveis e cheios de emoção. Assim que chegarmos à cidade que o Noivo preparou, uma cena linda irá acontecer. </a:t>
            </a:r>
            <a:endParaRPr lang="pt-BR" sz="3200" b="1" dirty="0"/>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95536" y="769268"/>
            <a:ext cx="7488832" cy="3539430"/>
          </a:xfrm>
          <a:prstGeom prst="rect">
            <a:avLst/>
          </a:prstGeom>
          <a:noFill/>
        </p:spPr>
        <p:txBody>
          <a:bodyPr wrap="square" rtlCol="0">
            <a:spAutoFit/>
          </a:bodyPr>
          <a:lstStyle/>
          <a:p>
            <a:pPr algn="ctr"/>
            <a:r>
              <a:rPr lang="pt-BR" sz="2800" b="1" dirty="0" smtClean="0"/>
              <a:t>“Antes de entrar na cidade de Deus, o Salvador concede a Seus seguidores os emblemas da vitória, conferindo-lhes as insígnias de sua condição real. As fileiras esplendentes são dispostas em forma de um quadrado aberto ao centro, em redor de seu Rei. [...] Sobre a cabeça dos vencedores, Jesus com Sua própria destra põe a coroa de glória</a:t>
            </a:r>
            <a:r>
              <a:rPr lang="pt-BR" sz="2800" b="1" dirty="0" smtClean="0"/>
              <a:t>...</a:t>
            </a:r>
            <a:endParaRPr lang="pt-BR" sz="2800" b="1" dirty="0"/>
          </a:p>
        </p:txBody>
      </p:sp>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395536" y="337220"/>
            <a:ext cx="7488832" cy="3970318"/>
          </a:xfrm>
          <a:prstGeom prst="rect">
            <a:avLst/>
          </a:prstGeom>
          <a:noFill/>
        </p:spPr>
        <p:txBody>
          <a:bodyPr wrap="square" rtlCol="0">
            <a:spAutoFit/>
          </a:bodyPr>
          <a:lstStyle/>
          <a:p>
            <a:pPr algn="ctr"/>
            <a:r>
              <a:rPr lang="pt-BR" sz="2800" b="1" dirty="0" smtClean="0"/>
              <a:t>[...] Em cada mão são colocadas a palma do vencedor e a harpa resplandecente. Então, ao desferirem as notas os anjos dirigentes, todas as mãos deslizam com maestria sobre as cordas da harpa, tirando-lhes suave música em ricos e melodiosos acordes. [...] Diante da multidão de resgatados está </a:t>
            </a:r>
            <a:r>
              <a:rPr lang="pt-BR" sz="2800" b="1" dirty="0" err="1" smtClean="0"/>
              <a:t>a</a:t>
            </a:r>
            <a:r>
              <a:rPr lang="pt-BR" sz="2800" b="1" dirty="0" smtClean="0"/>
              <a:t> santa cidade. Jesus abre amplamente as portas de pérolas, e as nações que observaram a verdade, entram” (p. 244).</a:t>
            </a:r>
          </a:p>
        </p:txBody>
      </p:sp>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67544" y="3361556"/>
            <a:ext cx="7488832" cy="1384995"/>
          </a:xfrm>
          <a:prstGeom prst="rect">
            <a:avLst/>
          </a:prstGeom>
          <a:noFill/>
        </p:spPr>
        <p:txBody>
          <a:bodyPr wrap="square" rtlCol="0">
            <a:spAutoFit/>
          </a:bodyPr>
          <a:lstStyle/>
          <a:p>
            <a:pPr algn="ctr"/>
            <a:r>
              <a:rPr lang="pt-BR" sz="2800" b="1" dirty="0" smtClean="0"/>
              <a:t>Esse será o melhor dia da sua vida. Mas o melhor de tudo, é que esse dia vai durar para sempre. Para sempre com Jesus. </a:t>
            </a:r>
          </a:p>
        </p:txBody>
      </p:sp>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475656" y="3505572"/>
            <a:ext cx="6120680" cy="1384995"/>
          </a:xfrm>
          <a:prstGeom prst="rect">
            <a:avLst/>
          </a:prstGeom>
          <a:noFill/>
        </p:spPr>
        <p:txBody>
          <a:bodyPr wrap="square" rtlCol="0">
            <a:spAutoFit/>
          </a:bodyPr>
          <a:lstStyle/>
          <a:p>
            <a:pPr algn="ctr"/>
            <a:r>
              <a:rPr lang="pt-BR" sz="2800" b="1" dirty="0" smtClean="0"/>
              <a:t>Sempre nos casamentos todos esperam para ver a hora em que os olhares dos noivos se encontram. </a:t>
            </a:r>
            <a:endParaRPr lang="pt-BR" sz="2800" b="1" dirty="0" smtClean="0"/>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755576" y="769268"/>
            <a:ext cx="4680520" cy="2677656"/>
          </a:xfrm>
          <a:prstGeom prst="rect">
            <a:avLst/>
          </a:prstGeom>
          <a:noFill/>
        </p:spPr>
        <p:txBody>
          <a:bodyPr wrap="square" rtlCol="0">
            <a:spAutoFit/>
          </a:bodyPr>
          <a:lstStyle/>
          <a:p>
            <a:pPr algn="ctr"/>
            <a:r>
              <a:rPr lang="pt-BR" sz="2800" b="1" dirty="0" smtClean="0"/>
              <a:t>A igreja/noiva fiel também espera o momento de ver o rosto do Noivo. Esse momento representa o início de um novo tempo de felicidade eterna. </a:t>
            </a:r>
            <a:endParaRPr lang="pt-BR" sz="2800" b="1" dirty="0" smtClean="0"/>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755576" y="769268"/>
            <a:ext cx="4680520" cy="1384995"/>
          </a:xfrm>
          <a:prstGeom prst="rect">
            <a:avLst/>
          </a:prstGeom>
          <a:noFill/>
        </p:spPr>
        <p:txBody>
          <a:bodyPr wrap="square" rtlCol="0">
            <a:spAutoFit/>
          </a:bodyPr>
          <a:lstStyle/>
          <a:p>
            <a:pPr algn="ctr"/>
            <a:r>
              <a:rPr lang="pt-BR" sz="2800" b="1" dirty="0" smtClean="0"/>
              <a:t>Nós gostamos de nuvens. Gostamos de desenhá-las desde criança. </a:t>
            </a:r>
            <a:endParaRPr lang="pt-BR" sz="2800" b="1" dirty="0" smtClean="0"/>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4139952" y="841276"/>
            <a:ext cx="3816424" cy="4401205"/>
          </a:xfrm>
          <a:prstGeom prst="rect">
            <a:avLst/>
          </a:prstGeom>
          <a:noFill/>
        </p:spPr>
        <p:txBody>
          <a:bodyPr wrap="square" rtlCol="0">
            <a:spAutoFit/>
          </a:bodyPr>
          <a:lstStyle/>
          <a:p>
            <a:pPr algn="ctr"/>
            <a:r>
              <a:rPr lang="pt-BR" sz="2800" b="1" dirty="0" smtClean="0"/>
              <a:t>Mas pode ter certeza que os discípulos de Jesus foram os seres humanos que mais amavam as nuvens. Não apenas pela sua beleza ou pelos formatos mais inusitados, mas porque anjos tinham feito uma promessa. </a:t>
            </a:r>
            <a:endParaRPr lang="pt-BR" sz="2800" b="1" dirty="0" smtClean="0"/>
          </a:p>
        </p:txBody>
      </p:sp>
    </p:spTree>
  </p:cSld>
  <p:clrMapOvr>
    <a:masterClrMapping/>
  </p:clrMapOvr>
  <p:transition>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755576" y="481236"/>
            <a:ext cx="6192688" cy="2246769"/>
          </a:xfrm>
          <a:prstGeom prst="rect">
            <a:avLst/>
          </a:prstGeom>
          <a:noFill/>
        </p:spPr>
        <p:txBody>
          <a:bodyPr wrap="square" rtlCol="0">
            <a:spAutoFit/>
          </a:bodyPr>
          <a:lstStyle/>
          <a:p>
            <a:pPr algn="ctr"/>
            <a:r>
              <a:rPr lang="pt-BR" sz="2800" b="1" dirty="0" smtClean="0"/>
              <a:t>Para eles as nuvens eram símbolo do encontro com Cristo. Para a noiva, há razão para também olhar para o céu: “Olhem! Ele vem com as nuvens! Todos o verão” (Apocalipse 1:7).</a:t>
            </a:r>
            <a:endParaRPr lang="pt-BR" sz="2800" b="1" dirty="0" smtClean="0"/>
          </a:p>
        </p:txBody>
      </p:sp>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CaixaDeTexto 1"/>
          <p:cNvSpPr txBox="1"/>
          <p:nvPr/>
        </p:nvSpPr>
        <p:spPr>
          <a:xfrm>
            <a:off x="1763688" y="3649588"/>
            <a:ext cx="6192688" cy="954107"/>
          </a:xfrm>
          <a:prstGeom prst="rect">
            <a:avLst/>
          </a:prstGeom>
          <a:noFill/>
        </p:spPr>
        <p:txBody>
          <a:bodyPr wrap="square" rtlCol="0">
            <a:spAutoFit/>
          </a:bodyPr>
          <a:lstStyle/>
          <a:p>
            <a:pPr algn="ctr"/>
            <a:r>
              <a:rPr lang="pt-BR" sz="2800" b="1" dirty="0" smtClean="0"/>
              <a:t>Como diferenciar essa nuvem de todas as outras? Simplesmente saberemos.</a:t>
            </a:r>
            <a:endParaRPr lang="pt-BR" sz="2800" b="1" dirty="0" smtClean="0"/>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954</TotalTime>
  <Words>472</Words>
  <Application>Microsoft Office PowerPoint</Application>
  <PresentationFormat>Apresentação na tela (16:10)</PresentationFormat>
  <Paragraphs>17</Paragraphs>
  <Slides>22</Slides>
  <Notes>0</Notes>
  <HiddenSlides>0</HiddenSlides>
  <MMClips>0</MMClips>
  <ScaleCrop>false</ScaleCrop>
  <HeadingPairs>
    <vt:vector size="4" baseType="variant">
      <vt:variant>
        <vt:lpstr>Tema</vt:lpstr>
      </vt:variant>
      <vt:variant>
        <vt:i4>1</vt:i4>
      </vt:variant>
      <vt:variant>
        <vt:lpstr>Títulos de slides</vt:lpstr>
      </vt:variant>
      <vt:variant>
        <vt:i4>22</vt:i4>
      </vt:variant>
    </vt:vector>
  </HeadingPairs>
  <TitlesOfParts>
    <vt:vector size="23"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Alana</dc:creator>
  <cp:lastModifiedBy>Alana</cp:lastModifiedBy>
  <cp:revision>87</cp:revision>
  <dcterms:created xsi:type="dcterms:W3CDTF">2017-08-21T18:32:43Z</dcterms:created>
  <dcterms:modified xsi:type="dcterms:W3CDTF">2017-09-07T22:22:49Z</dcterms:modified>
</cp:coreProperties>
</file>