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23" r:id="rId6"/>
    <p:sldId id="273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277" r:id="rId16"/>
    <p:sldId id="309" r:id="rId17"/>
    <p:sldId id="386" r:id="rId18"/>
    <p:sldId id="373" r:id="rId19"/>
    <p:sldId id="374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287" r:id="rId28"/>
    <p:sldId id="288" r:id="rId29"/>
    <p:sldId id="289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A08"/>
    <a:srgbClr val="85C140"/>
    <a:srgbClr val="E02349"/>
    <a:srgbClr val="AF467A"/>
    <a:srgbClr val="26B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057300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Entregue a sua vida e dos seus familiares aos cuidados de Deus. Sofrimento na vida é inevitável, mas permanecer como vítima é opcional.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447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fazer para superar a dor? Davi foi alguém que sofreu a perda de um filho. Ele pode nos ensinar como vencer o sofrimento em família: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3137981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Então consolou Davi a Bate-</a:t>
            </a:r>
            <a:r>
              <a:rPr lang="pt-BR" sz="2000" b="1" dirty="0" err="1">
                <a:solidFill>
                  <a:srgbClr val="C00000"/>
                </a:solidFill>
              </a:rPr>
              <a:t>Seba</a:t>
            </a:r>
            <a:r>
              <a:rPr lang="pt-BR" sz="2000" b="1" dirty="0">
                <a:solidFill>
                  <a:srgbClr val="C00000"/>
                </a:solidFill>
              </a:rPr>
              <a:t>, sua mulher, e entrou a ela, e se deitou com ela, e ela deu à luz um filho, e deu-lhe o nome de Salomão;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e </a:t>
            </a:r>
            <a:r>
              <a:rPr lang="pt-BR" sz="2000" b="1" dirty="0">
                <a:solidFill>
                  <a:srgbClr val="C00000"/>
                </a:solidFill>
              </a:rPr>
              <a:t>o Senhor o amou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4814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4487" y="4449667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76947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05750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0105" y="269983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II Samuel 12:24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330105" y="437972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697260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Focalize no que ficou e não no que se foi. Você não precisa permanecer prisioneiro da sua angústia. É uma escolha que você tem a fazer.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435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apoio divino, com quem mais podemos contar quando passamos por dificuldades? Filipenses 4:14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313798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Todavia fizestes bem em tomar parte na minha aflição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4814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4488" y="3801595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76947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32992" y="141734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Deus espera que apoiemos uns aos outros nas horas de dificuldades.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091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EEA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foram os resultados do pecado na humanidade?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à mulher disse: Multiplicarei grandemente a tua dor, e a tua conceição; com dor darás à luz filhos; e o teu desejo será para o teu marido, e ele te </a:t>
            </a:r>
            <a:r>
              <a:rPr lang="pt-BR" sz="2000" b="1" dirty="0" smtClean="0">
                <a:solidFill>
                  <a:srgbClr val="C00000"/>
                </a:solidFill>
              </a:rPr>
              <a:t>dominará...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838317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34532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Gênesis 3:16-19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foram os resultados do pecado na humanidade?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o salário do pecado é a morte, mas o dom gratuito de Deus é a vida eterna, por Cristo Jesus nosso Senhor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34532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Romanos 6:23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64537" y="127332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fato, a morte é o maior drama que a humanidade enfrenta desde que o pecado entrou neste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tem para dizer em conforto daqueles que perdem um ente querido? I Tessalonicenses 4:13-18.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06597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64435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705933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Não quero, porém, irmãos, que sejais ignorantes acerca dos que já dormem, para que não vos entristeçais, como os demais, que não têm </a:t>
            </a:r>
            <a:r>
              <a:rPr lang="pt-BR" sz="2000" b="1" dirty="0" smtClean="0">
                <a:solidFill>
                  <a:srgbClr val="C00000"/>
                </a:solidFill>
              </a:rPr>
              <a:t>esperança...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35400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642037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633364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morte não é um fim. O mesmo Cristo que morreu e ressuscitou trará à vida cada um dos que O aceitaram, por ocasião de Sua volta.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ficarão os mortos até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313534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os vivos sabem que hão de morrer, mas os mortos não sabem coisa nenhuma, nem tampouco terão eles recompensa, mas a sua memória fica </a:t>
            </a:r>
            <a:r>
              <a:rPr lang="pt-BR" sz="2000" b="1" dirty="0" smtClean="0">
                <a:solidFill>
                  <a:srgbClr val="C00000"/>
                </a:solidFill>
              </a:rPr>
              <a:t>entregue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ao </a:t>
            </a:r>
            <a:r>
              <a:rPr lang="pt-BR" sz="2000" b="1" dirty="0">
                <a:solidFill>
                  <a:srgbClr val="C00000"/>
                </a:solidFill>
              </a:rPr>
              <a:t>esquecimento</a:t>
            </a:r>
            <a:r>
              <a:rPr lang="pt-BR" sz="2000" b="1" dirty="0" smtClean="0">
                <a:solidFill>
                  <a:srgbClr val="C00000"/>
                </a:solidFill>
              </a:rPr>
              <a:t>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34532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Eclesiastes 9:5,6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264568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64568" y="415364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ficarão os mortos até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3657579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Os mortos não louvam ao Senhor, nem os que descem ao silêncio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34532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Salmo 115:17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ficarão os mortos até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3657579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Assim o homem se deita, e não se levanta; até que não haja mais céus, não acordará nem despertará de seu sono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34532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Jó 14:12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ficarão os mortos até a volta de Cristo?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48522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Assim como a nuvem se desfaz e passa, assim aquele que desce à sepultura nunca tornará a </a:t>
            </a:r>
            <a:r>
              <a:rPr lang="pt-BR" sz="2000" b="1" dirty="0" smtClean="0">
                <a:solidFill>
                  <a:srgbClr val="C00000"/>
                </a:solidFill>
              </a:rPr>
              <a:t>subir. Nunca </a:t>
            </a:r>
            <a:r>
              <a:rPr lang="pt-BR" sz="2000" b="1" dirty="0">
                <a:solidFill>
                  <a:srgbClr val="C00000"/>
                </a:solidFill>
              </a:rPr>
              <a:t>mais tornará à sua casa, nem o seu lugar jamais o conhecerá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34532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Jó 7:9-10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259632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 Jesus comparou a morte?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11:11-13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42179" y="4536896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Assim falou; e depois disse-lhes: Lázaro, o nosso amigo, dorme, mas vou despertá-lo do sono.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Disseram, pois, os seus discípulos: Senhor, se dorme, estará </a:t>
            </a:r>
            <a:r>
              <a:rPr lang="pt-BR" sz="2000" b="1" dirty="0" smtClean="0">
                <a:solidFill>
                  <a:srgbClr val="C00000"/>
                </a:solidFill>
              </a:rPr>
              <a:t>salvo. Mas </a:t>
            </a:r>
            <a:r>
              <a:rPr lang="pt-BR" sz="2000" b="1" dirty="0">
                <a:solidFill>
                  <a:srgbClr val="C00000"/>
                </a:solidFill>
              </a:rPr>
              <a:t>Jesus dizia isto da sua morte; eles, porém, cuidavam que falava do repouso do sono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59632" y="415364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259632" y="4468971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possível vencer a morte? 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11:25 e 26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92950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1" y="4031196"/>
            <a:ext cx="787209" cy="381439"/>
          </a:xfrm>
          <a:prstGeom prst="triangle">
            <a:avLst/>
          </a:prstGeom>
          <a:solidFill>
            <a:srgbClr val="EEAA08"/>
          </a:solidFill>
          <a:ln>
            <a:solidFill>
              <a:srgbClr val="EE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569468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Disse-lhe Jesus: Eu sou a ressurreição e a vida; quem crê em mim, ainda que esteja morto, viverá;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E todo aquele que vive, e crê em mim, nunca morrerá.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Crês </a:t>
            </a:r>
            <a:r>
              <a:rPr lang="pt-BR" sz="2000" b="1" dirty="0">
                <a:solidFill>
                  <a:srgbClr val="C00000"/>
                </a:solidFill>
              </a:rPr>
              <a:t>tu isto</a:t>
            </a:r>
            <a:r>
              <a:rPr lang="pt-BR" sz="2000" b="1" dirty="0" smtClean="0">
                <a:solidFill>
                  <a:srgbClr val="C00000"/>
                </a:solidFill>
              </a:rPr>
              <a:t>?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21754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532867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59632" y="3820899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EA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1561356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"Deus enviou o Seu Filho ao mundo não para que condenasse o mundo, mas para que o mundo fosse salvo por Ele." João 3:17. Olhando aos homens em seu sofrimento e degradação, Cristo entrevia lugar para esperança onde apenas apareciam desespero e ruína. Onde quer que se sentisse a percepção de uma necessidade, ali via Ele oportunidade para reerguimento. As pessoas tentadas, derrotadas, que se sentiam perdidas, prontas a perecer, Ele defrontava, não com acusações mas com bênçãos. Educação, p. 79.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569468"/>
            <a:ext cx="6413105" cy="1512168"/>
          </a:xfrm>
          <a:prstGeom prst="roundRect">
            <a:avLst/>
          </a:prstGeom>
          <a:solidFill>
            <a:srgbClr val="EEAA0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EA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39651" y="2569467"/>
            <a:ext cx="619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Diante dos revezes da vida, desejo levar minha família à vitória.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a salvação em Cristo que me faz vencer o sofrimento e mesmo a morte.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129308"/>
            <a:ext cx="3015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encontrar forças para vencer nossas dificuldades?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colocar nossas esperanças?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EEA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4178" y="481236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É dito que para enfrentar a dor o primeiro quesito é ter uma atitude positiva diante da vida. O que fazer para construir uma atitude de esperança e encontrar alívio nas horas de angústia.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ensina sobre o sofrimento? João 16:33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Tenho-vos dito isto, para que em mim tenhais paz; no mundo tereis aflições, mas tende bom ânimo, eu venci o mundo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620197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4958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8045" y="769268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Uma atitude vencedora, confiante de que podemos ter a vitória em Cristo é o primeiro elemento para vencer toda barreira.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47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fazer para superar a dor? Davi foi alguém que sofreu a perda de um filho. Ele pode nos ensinar como vencer o sofrimento em família: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3137981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disse ele: Vivendo ainda a criança, jejuei e chorei, porque dizia: Quem sabe se DEUS se compadecerá de mim, e viverá a criança</a:t>
            </a:r>
            <a:r>
              <a:rPr lang="pt-BR" sz="2000" b="1" dirty="0" smtClean="0">
                <a:solidFill>
                  <a:srgbClr val="C00000"/>
                </a:solidFill>
              </a:rPr>
              <a:t>?...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4814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6" y="4161635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76947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05750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0105" y="269983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II Samuel 12:22-23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fazer para superar a dor? Davi foi alguém que sofreu a perda de um filho. Ele pode nos ensinar como vencer o sofrimento em família: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3137981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Então Davi se levantou da terra, e se lavou, e se ungiu, e mudou de roupas, e entrou na casa do Senhor, e adorou. Então foi à sua casa, e pediu pão; e lhe puseram pão, e comeu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4814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4487" y="4449667"/>
            <a:ext cx="787209" cy="381439"/>
          </a:xfrm>
          <a:prstGeom prst="triangle">
            <a:avLst/>
          </a:prstGeom>
          <a:solidFill>
            <a:srgbClr val="EE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76947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405750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0105" y="2699836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II Samuel 12:20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330105" y="437972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1057</Words>
  <Application>Microsoft Office PowerPoint</Application>
  <PresentationFormat>Apresentação na tela (16:10)</PresentationFormat>
  <Paragraphs>75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66</cp:revision>
  <dcterms:created xsi:type="dcterms:W3CDTF">2017-02-26T14:20:22Z</dcterms:created>
  <dcterms:modified xsi:type="dcterms:W3CDTF">2017-03-15T01:04:37Z</dcterms:modified>
</cp:coreProperties>
</file>