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23" r:id="rId6"/>
    <p:sldId id="273" r:id="rId7"/>
    <p:sldId id="394" r:id="rId8"/>
    <p:sldId id="395" r:id="rId9"/>
    <p:sldId id="396" r:id="rId10"/>
    <p:sldId id="379" r:id="rId11"/>
    <p:sldId id="397" r:id="rId12"/>
    <p:sldId id="421" r:id="rId13"/>
    <p:sldId id="399" r:id="rId14"/>
    <p:sldId id="422" r:id="rId15"/>
    <p:sldId id="423" r:id="rId16"/>
    <p:sldId id="424" r:id="rId17"/>
    <p:sldId id="425" r:id="rId18"/>
    <p:sldId id="277" r:id="rId19"/>
    <p:sldId id="415" r:id="rId20"/>
    <p:sldId id="309" r:id="rId21"/>
    <p:sldId id="386" r:id="rId22"/>
    <p:sldId id="426" r:id="rId23"/>
    <p:sldId id="427" r:id="rId24"/>
    <p:sldId id="416" r:id="rId25"/>
    <p:sldId id="428" r:id="rId26"/>
    <p:sldId id="429" r:id="rId27"/>
    <p:sldId id="287" r:id="rId28"/>
    <p:sldId id="288" r:id="rId29"/>
    <p:sldId id="289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349"/>
    <a:srgbClr val="AF467A"/>
    <a:srgbClr val="26B7BA"/>
    <a:srgbClr val="EEAA08"/>
    <a:srgbClr val="85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para ter uma família que ofereça apoio aos seus membros?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85750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por que reparas tu no argueiro que está no olho do teu irmão, e não vês a trave que está no teu olho?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Ou como dirás a teu irmão: Deixa-me tirar o argueiro do teu olho, estando uma trave no teu?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Hipócrita, tira primeiro a trave do teu olho, e então cuidarás em tirar o argueiro do olho do teu irmão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52804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3" y="4610997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81607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10410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1640" y="2527655"/>
            <a:ext cx="28803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Mateus 7:3-5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331640" y="32175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39321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331640" y="465770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77738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Antes de criticar o outro, sondar o próprio coração</a:t>
            </a:r>
          </a:p>
        </p:txBody>
      </p:sp>
    </p:spTree>
    <p:extLst>
      <p:ext uri="{BB962C8B-B14F-4D97-AF65-F5344CB8AC3E}">
        <p14:creationId xmlns:p14="http://schemas.microsoft.com/office/powerpoint/2010/main" val="37518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para ter uma família que ofereça apoio aos seus membros?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857500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Portanto, se trouxeres a tua oferta ao altar, e aí te lembrares de que teu irmão tem alguma coisa contra </a:t>
            </a:r>
            <a:r>
              <a:rPr lang="pt-BR" sz="2000" b="1" dirty="0" smtClean="0">
                <a:solidFill>
                  <a:srgbClr val="C00000"/>
                </a:solidFill>
              </a:rPr>
              <a:t>ti, Deixa </a:t>
            </a:r>
            <a:r>
              <a:rPr lang="pt-BR" sz="2000" b="1" dirty="0">
                <a:solidFill>
                  <a:srgbClr val="C00000"/>
                </a:solidFill>
              </a:rPr>
              <a:t>ali diante do altar a tua oferta, e vai reconciliar-te primeiro com teu irmão e, depois, vem e apresenta a tua oferta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52804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4521675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81607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10410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1640" y="2527655"/>
            <a:ext cx="28803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Mateus 5:23-24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331640" y="32175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44167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057300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Não agir por mero formalismo para que os outros pensem que você é bom, antes ter real interesse em cultivar um bom relacionamento.</a:t>
            </a:r>
          </a:p>
        </p:txBody>
      </p:sp>
    </p:spTree>
    <p:extLst>
      <p:ext uri="{BB962C8B-B14F-4D97-AF65-F5344CB8AC3E}">
        <p14:creationId xmlns:p14="http://schemas.microsoft.com/office/powerpoint/2010/main" val="11861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para ter uma família que ofereça apoio aos seus membros?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318458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Mas vós dizeis: Qualquer que disser ao pai ou à mãe: É oferta ao Senhor o que poderias aproveitar de mim; esse não precisa honrar nem a seu pai nem a sua </a:t>
            </a:r>
            <a:r>
              <a:rPr lang="pt-BR" sz="2000" b="1" dirty="0" smtClean="0">
                <a:solidFill>
                  <a:srgbClr val="C00000"/>
                </a:solidFill>
              </a:rPr>
              <a:t>mãe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52804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4196261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81607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10410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1640" y="2527655"/>
            <a:ext cx="28803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Mateus 15:5 </a:t>
            </a:r>
          </a:p>
        </p:txBody>
      </p:sp>
    </p:spTree>
    <p:extLst>
      <p:ext uri="{BB962C8B-B14F-4D97-AF65-F5344CB8AC3E}">
        <p14:creationId xmlns:p14="http://schemas.microsoft.com/office/powerpoint/2010/main" val="26170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97260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Ocupar-se em atender aos seus, segundo suas possibilidades, de acordo com as necessidades de cada um. Não se esqueça dos seus pais.</a:t>
            </a:r>
          </a:p>
          <a:p>
            <a:pPr algn="ctr"/>
            <a:r>
              <a:rPr lang="pt-BR" sz="2800" b="1" dirty="0"/>
              <a:t>A vida sem amor não tem valor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(</a:t>
            </a:r>
            <a:r>
              <a:rPr lang="pt-BR" sz="2800" b="1" dirty="0"/>
              <a:t>I Coríntios 13:3)</a:t>
            </a:r>
          </a:p>
        </p:txBody>
      </p:sp>
    </p:spTree>
    <p:extLst>
      <p:ext uri="{BB962C8B-B14F-4D97-AF65-F5344CB8AC3E}">
        <p14:creationId xmlns:p14="http://schemas.microsoft.com/office/powerpoint/2010/main" val="1614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para ter uma família que ofereça apoio aos seus membros?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318458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Portanto, tudo o que vós quereis que os homens vos façam, </a:t>
            </a:r>
            <a:r>
              <a:rPr lang="pt-BR" sz="2000" b="1" dirty="0" err="1">
                <a:solidFill>
                  <a:srgbClr val="C00000"/>
                </a:solidFill>
              </a:rPr>
              <a:t>fazei-lho</a:t>
            </a:r>
            <a:r>
              <a:rPr lang="pt-BR" sz="2000" b="1" dirty="0">
                <a:solidFill>
                  <a:srgbClr val="C00000"/>
                </a:solidFill>
              </a:rPr>
              <a:t> também vós, porque esta é a lei e os profetas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52804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4196261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81607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10410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1640" y="2527655"/>
            <a:ext cx="28803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Mateus 7:12 </a:t>
            </a:r>
          </a:p>
        </p:txBody>
      </p:sp>
    </p:spTree>
    <p:extLst>
      <p:ext uri="{BB962C8B-B14F-4D97-AF65-F5344CB8AC3E}">
        <p14:creationId xmlns:p14="http://schemas.microsoft.com/office/powerpoint/2010/main" val="9917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1057300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Procure desenvolver um lar em que cada um tenha uma atitude de serviço desinteressado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pelo </a:t>
            </a:r>
            <a:r>
              <a:rPr lang="pt-BR" sz="2800" b="1" dirty="0"/>
              <a:t>outro.</a:t>
            </a:r>
          </a:p>
        </p:txBody>
      </p:sp>
    </p:spTree>
    <p:extLst>
      <p:ext uri="{BB962C8B-B14F-4D97-AF65-F5344CB8AC3E}">
        <p14:creationId xmlns:p14="http://schemas.microsoft.com/office/powerpoint/2010/main" val="15087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985292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Deus deixou uma família para que encontrássemos apoio em todos os momentos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/>
              <a:t>Efésios 2:19). Sua família não está sozinha!</a:t>
            </a:r>
          </a:p>
        </p:txBody>
      </p:sp>
    </p:spTree>
    <p:extLst>
      <p:ext uri="{BB962C8B-B14F-4D97-AF65-F5344CB8AC3E}">
        <p14:creationId xmlns:p14="http://schemas.microsoft.com/office/powerpoint/2010/main" val="20957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deve ser a principal característica do discípulo de Cristo? João 13:35 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85750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2" y="3414335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497460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Nisto todos conhecerão que sois meus discípulos, se vos amardes uns aos outros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14553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deve se ocupar cada membro da família de Deus?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5" y="4448330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Antes, seguindo a verdade em amor, cresçamos em tudo naquele que é a cabeça, </a:t>
            </a:r>
            <a:r>
              <a:rPr lang="pt-BR" sz="2000" b="1" dirty="0" smtClean="0">
                <a:solidFill>
                  <a:srgbClr val="C00000"/>
                </a:solidFill>
              </a:rPr>
              <a:t>Cristo, Do </a:t>
            </a:r>
            <a:r>
              <a:rPr lang="pt-BR" sz="2000" b="1" dirty="0">
                <a:solidFill>
                  <a:srgbClr val="C00000"/>
                </a:solidFill>
              </a:rPr>
              <a:t>qual todo o corpo, bem ajustado, e ligado pelo auxílio de todas as juntas, segundo a justa operação de cada parte, faz o aumento do corpo, para sua edificação em amor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529398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Efésios 4:15-16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217665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17665" y="415364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217665" y="444167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3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deve se ocupar cada membro da família de Deus?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Antes, exortai-vos uns aos outros todos os dias, durante o tempo que se chama Hoje, para que nenhum de vós se endureça pelo engano do pecado</a:t>
            </a:r>
            <a:r>
              <a:rPr lang="pt-BR" sz="2000" b="1" dirty="0" smtClean="0">
                <a:solidFill>
                  <a:srgbClr val="C00000"/>
                </a:solidFill>
              </a:rPr>
              <a:t>;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529398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Hebreus 3:13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259632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003155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769268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Espírito Santo oferece para esta família para que sirvamos uns aos outros? I Coríntios 12:8-11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197814" y="2497721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775307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891918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197814" y="2137420"/>
            <a:ext cx="6403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a um pelo Espírito é dada a palavra da sabedoria; e a outro, pelo mesmo Espírito, a palavra da ciência;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E a outro, pelo mesmo Espírito, a fé; e a outro, pelo mesmo Espírito, os dons de </a:t>
            </a:r>
            <a:r>
              <a:rPr lang="pt-BR" sz="2000" b="1" dirty="0" smtClean="0">
                <a:solidFill>
                  <a:srgbClr val="C00000"/>
                </a:solidFill>
              </a:rPr>
              <a:t>curar; E </a:t>
            </a:r>
            <a:r>
              <a:rPr lang="pt-BR" sz="2000" b="1" dirty="0">
                <a:solidFill>
                  <a:srgbClr val="C00000"/>
                </a:solidFill>
              </a:rPr>
              <a:t>a outro a operação de maravilhas; e a outro a profecia; e a outro o dom de discernir os espíritos; e a outro a variedade de línguas; e a outro a interpretação das </a:t>
            </a:r>
            <a:r>
              <a:rPr lang="pt-BR" sz="2000" b="1" dirty="0" smtClean="0">
                <a:solidFill>
                  <a:srgbClr val="C00000"/>
                </a:solidFill>
              </a:rPr>
              <a:t>línguas. Mas </a:t>
            </a:r>
            <a:r>
              <a:rPr lang="pt-BR" sz="2000" b="1" dirty="0">
                <a:solidFill>
                  <a:srgbClr val="C00000"/>
                </a:solidFill>
              </a:rPr>
              <a:t>um só e o mesmo Espírito opera todas estas coisas, repartindo particularmente a cada um como quer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184778" y="27857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10850" y="30737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197814" y="3361817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23886" y="3721857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210850" y="4009889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10850" y="4297921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197814" y="45859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223886" y="494573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62525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Os dons são diversos e o Espírito Santo escolhe os dons que dará a cada um como quer.</a:t>
            </a:r>
          </a:p>
        </p:txBody>
      </p:sp>
    </p:spTree>
    <p:extLst>
      <p:ext uri="{BB962C8B-B14F-4D97-AF65-F5344CB8AC3E}">
        <p14:creationId xmlns:p14="http://schemas.microsoft.com/office/powerpoint/2010/main" val="40712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dom haveria na igreja no final dos tempos? Apocalipse 12:17, Apocalipse 19:10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600533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o dragão irou-se contra a mulher, e foi fazer guerra ao remanescente da sua semente, os que guardam os mandamentos de Deus, e têm o testemunho de Jesus Cristo</a:t>
            </a:r>
            <a:r>
              <a:rPr lang="pt-BR" sz="2000" b="1" dirty="0" smtClean="0">
                <a:solidFill>
                  <a:srgbClr val="C00000"/>
                </a:solidFill>
              </a:rPr>
              <a:t>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95636" y="3809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95636" y="292950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48934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Em face à separação que o mundo experimentou de Deus, Ele enviaria profetas para levar novamente as pessoas para a Sua Palavra, a Bíblia.</a:t>
            </a:r>
          </a:p>
        </p:txBody>
      </p:sp>
    </p:spTree>
    <p:extLst>
      <p:ext uri="{BB962C8B-B14F-4D97-AF65-F5344CB8AC3E}">
        <p14:creationId xmlns:p14="http://schemas.microsoft.com/office/powerpoint/2010/main" val="171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2137420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“O Senhor deseja que estudeis a Bíblia. Ele não deu alguma luz adicional para tomar o lugar de Sua Palavra. Esta luz deve conduzir as mentes confusas a Sua Palavra, a qual, se for comida e assimilada, é como o sangue que dá vida à alma. Então serão vistas boas obras como luz brilhando nas trevas.” 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Mensagens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Escolhidas, vol. 3, p. 29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924284"/>
            <a:ext cx="6413105" cy="1544687"/>
          </a:xfrm>
          <a:prstGeom prst="roundRect">
            <a:avLst/>
          </a:prstGeom>
          <a:solidFill>
            <a:srgbClr val="E023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39651" y="3145532"/>
            <a:ext cx="619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servir a minha família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usar os dons que Deus me conceder para edificar a outros.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553244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longo da vida estabelecemos laços que são vitais para o nosso desenvolvimento e felicidade. Todavia, por conta da pressa dos nossos dias temos nos isolado destas conexões tão preciosas e o resultado é que vivemos em uma sociedade cada vez mais desequilibrada.</a:t>
            </a: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8045" y="697260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Os consultórios psicológicos estão cheios de pessoas que não conseguiram se ajustar em seus relacionamentos. Quando o ideal para a família é alcançado, ela assume um papel restaurador.</a:t>
            </a:r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157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disse Jesus sobre o perdão entre os irmãos? Mateus 18:22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Jesus lhe disse: Não te digo que até sete; mas, até setenta vezes sete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620197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62525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resposta de Jesus indica que a mente e coração devem estar abertos, as falhas poderão surgir, erros poderão acontecer, mas deve-se  estar sempre pronto a perdoar e ver que se está melhor com sua família do que sem ela.</a:t>
            </a:r>
          </a:p>
        </p:txBody>
      </p:sp>
    </p:spTree>
    <p:extLst>
      <p:ext uri="{BB962C8B-B14F-4D97-AF65-F5344CB8AC3E}">
        <p14:creationId xmlns:p14="http://schemas.microsoft.com/office/powerpoint/2010/main" val="21920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157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filho pródigo ficou sem dinheiro o que fez? Lucas 15:18-20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425452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Levantar-me-ei, e irei ter com meu pai, e dir-lhe-ei: Pai, pequei contra o céu e perante </a:t>
            </a:r>
            <a:r>
              <a:rPr lang="pt-BR" sz="2000" b="1" dirty="0" smtClean="0">
                <a:solidFill>
                  <a:srgbClr val="C00000"/>
                </a:solidFill>
              </a:rPr>
              <a:t>ti; Já </a:t>
            </a:r>
            <a:r>
              <a:rPr lang="pt-BR" sz="2000" b="1" dirty="0">
                <a:solidFill>
                  <a:srgbClr val="C00000"/>
                </a:solidFill>
              </a:rPr>
              <a:t>não sou digno de ser chamado teu filho; faze-me como um dos teus </a:t>
            </a:r>
            <a:r>
              <a:rPr lang="pt-BR" sz="2000" b="1" dirty="0" smtClean="0">
                <a:solidFill>
                  <a:srgbClr val="C00000"/>
                </a:solidFill>
              </a:rPr>
              <a:t>jornaleiros. E</a:t>
            </a:r>
            <a:r>
              <a:rPr lang="pt-BR" sz="2000" b="1" dirty="0">
                <a:solidFill>
                  <a:srgbClr val="C00000"/>
                </a:solidFill>
              </a:rPr>
              <a:t>, levantando-se, foi para seu pai; e, quando ainda estava longe, viu-o seu pai, e se moveu de íntima compaixão e, correndo, </a:t>
            </a:r>
            <a:r>
              <a:rPr lang="pt-BR" sz="2000" b="1" dirty="0" err="1">
                <a:solidFill>
                  <a:srgbClr val="C00000"/>
                </a:solidFill>
              </a:rPr>
              <a:t>lançou-se-lhe</a:t>
            </a:r>
            <a:r>
              <a:rPr lang="pt-BR" sz="2000" b="1" dirty="0">
                <a:solidFill>
                  <a:srgbClr val="C00000"/>
                </a:solidFill>
              </a:rPr>
              <a:t> ao pescoço e o beijou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5" y="4559667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1331640" y="278549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364958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640" y="429766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00962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331640" y="461801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057300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Ao voltar encontrou o apoio do pai e a desconfiança do irmão mais velho. Mas o lar era o lugar em que ele se sentia seguro, mesmo que nem tudo fosse perfeito.</a:t>
            </a:r>
          </a:p>
        </p:txBody>
      </p:sp>
    </p:spTree>
    <p:extLst>
      <p:ext uri="{BB962C8B-B14F-4D97-AF65-F5344CB8AC3E}">
        <p14:creationId xmlns:p14="http://schemas.microsoft.com/office/powerpoint/2010/main" val="30188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1133</Words>
  <Application>Microsoft Office PowerPoint</Application>
  <PresentationFormat>Apresentação na tela (16:10)</PresentationFormat>
  <Paragraphs>66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85</cp:revision>
  <dcterms:created xsi:type="dcterms:W3CDTF">2017-02-26T14:20:22Z</dcterms:created>
  <dcterms:modified xsi:type="dcterms:W3CDTF">2017-04-16T22:41:56Z</dcterms:modified>
</cp:coreProperties>
</file>