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84" r:id="rId7"/>
    <p:sldId id="260" r:id="rId8"/>
    <p:sldId id="285" r:id="rId9"/>
    <p:sldId id="262" r:id="rId10"/>
    <p:sldId id="287" r:id="rId11"/>
    <p:sldId id="279" r:id="rId12"/>
    <p:sldId id="264" r:id="rId13"/>
    <p:sldId id="288" r:id="rId14"/>
    <p:sldId id="266" r:id="rId15"/>
    <p:sldId id="289" r:id="rId16"/>
    <p:sldId id="278" r:id="rId17"/>
    <p:sldId id="267" r:id="rId18"/>
    <p:sldId id="290" r:id="rId19"/>
    <p:sldId id="282" r:id="rId20"/>
    <p:sldId id="269" r:id="rId21"/>
    <p:sldId id="291" r:id="rId22"/>
    <p:sldId id="283" r:id="rId23"/>
    <p:sldId id="270" r:id="rId24"/>
    <p:sldId id="292" r:id="rId25"/>
    <p:sldId id="271" r:id="rId26"/>
    <p:sldId id="272" r:id="rId27"/>
    <p:sldId id="273" r:id="rId28"/>
    <p:sldId id="274" r:id="rId2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90" y="-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29/12/2016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palavras são mais que um indício do caráter; têm poder de reagir </a:t>
            </a:r>
            <a:r>
              <a:rPr lang="pt-BR" sz="2400" b="1" dirty="0" smtClean="0"/>
              <a:t>sobre </a:t>
            </a:r>
            <a:r>
              <a:rPr lang="pt-BR" sz="2400" b="1" dirty="0"/>
              <a:t>o caráter. Os homens são _____________________________por suas próprias ___________________________. Muitas vezes, levados por momentâneo impulso, instigados por Satanás, dão expressão ao </a:t>
            </a:r>
            <a:r>
              <a:rPr lang="pt-BR" sz="2400" b="1" dirty="0" smtClean="0"/>
              <a:t>ciúme </a:t>
            </a:r>
            <a:r>
              <a:rPr lang="pt-BR" sz="2400" b="1" dirty="0"/>
              <a:t>ou às conjecturas, exprimindo aquilo em que não creem realmente; essa expressão, porém, reage sobre os pensamentos. São enganados pelas próprias palavras...” – {2MCP 158.2}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palavras são mais que um indício do caráter; têm poder de reagir </a:t>
            </a:r>
            <a:r>
              <a:rPr lang="pt-BR" sz="2400" b="1" dirty="0" smtClean="0"/>
              <a:t>sobre </a:t>
            </a:r>
            <a:r>
              <a:rPr lang="pt-BR" sz="2400" b="1" dirty="0"/>
              <a:t>o caráter. Os homens são _____________________________por suas próprias ___________________________. Muitas vezes, levados por momentâneo impulso, instigados por Satanás, dão expressão ao </a:t>
            </a:r>
            <a:r>
              <a:rPr lang="pt-BR" sz="2400" b="1" dirty="0" smtClean="0"/>
              <a:t>ciúme </a:t>
            </a:r>
            <a:r>
              <a:rPr lang="pt-BR" sz="2400" b="1" dirty="0"/>
              <a:t>ou às conjecturas, exprimindo aquilo em que não creem realmente; essa expressão, porém, reage sobre os pensamentos. São enganados pelas próprias palavras...” – {2MCP 158.2}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71966" y="2281436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influenciados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79712" y="2623185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palavras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273324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Como podemos ajudar pessoas valorosas que são assaltadas por tentações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no grande conflito? 2MCP, 158:5.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0941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“Há muita alma valorosa atacada por tentações, prestes a desfalecer no conflito com o próprio eu e os poderes do mal. Não desanimem essa alma em sua penosa luta. _______________________com palavras de _________________________e _________________________, que a incitem a perseverar no caminho...” – { 2MCP 158.5}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273324"/>
            <a:ext cx="7040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Como podemos ajudar pessoas valorosas que são assaltadas por tentações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no grande conflito? 2MCP, 158:5.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270941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“Há muita alma valorosa atacada por tentações, prestes a desfalecer no conflito com o próprio eu e os poderes do mal. Não desanimem essa alma em sua penosa luta. _______________________com palavras de _________________________e _________________________, que a incitem a perseverar no caminho...” – { 2MCP 158.5}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62893" y="379360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Animai</a:t>
            </a:r>
            <a:r>
              <a:rPr lang="es-ES" sz="2400" b="1" dirty="0">
                <a:solidFill>
                  <a:srgbClr val="FF0000"/>
                </a:solidFill>
              </a:rPr>
              <a:t>-a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74714" y="415364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valor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64088" y="415364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esperança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209428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a advertência dada pelo Espirito de Profecia sobre a maneira de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falarmos aos semelhantes? 2MCP, 159:3.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pessoas devem __________________________ quanto à maneira de falarem aos semelhantes. ...Nem um traço de escárnio deve-se ouvir na voz. Falem suas próprias palavras; assumam atitude indiferente; mostrem desconfiança, preconceito, ciúme; e pelo _________________________ estará finda a obra por uma alma.” – {2MCP 159.3}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537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“As pessoas devem __________________________ quanto à maneira de falarem aos semelhantes. ...Nem um traço de escárnio deve-se ouvir na voz. Falem suas próprias palavras; assumam atitude indiferente; mostrem desconfiança, preconceito, ciúme; e pelo _________________________ estará finda a obra por uma alma.” – {2MCP 159.3}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08004" y="314553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descontrole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39952" y="170537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cuidar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9182" y="2064414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são as consequências para os filhos e para a família quando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o pai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constantemente, usa de crítica e de censura? 2MCP, 159:3.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“Meu irmão, suas palavras pesadas ____________________________ seus filhos. Com o passar dos anos, a tendência deles para criticar aumentará. O costume de _________________________ está corrompendo sua vida e alcançando a esposa e os filhos ... Suas palavras são muitas vezes como desoladora saraiva que _____________________tenras plantas. É impossível calcular o dano que assim se produz. Os filhos servem-se do engano para escapar às duras palavras que você profere. Eles se ___________________________ da verdade para escapar da censura e punição. Ordens duras e frias não lhes farão bem algum.” – {2MCP 159.4}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“Meu irmão, suas palavras pesadas ____________________________ seus filhos. Com o passar dos anos, a tendência deles para criticar aumentará. O costume de _________________________ está corrompendo sua vida e alcançando a esposa e os filhos ... Suas palavras são muitas vezes como desoladora saraiva que _____________________tenras plantas. É impossível calcular o dano que assim se produz. Os filhos servem-se do engano para escapar às duras palavras que você profere. Eles se ___________________________ da verdade para escapar da censura e punição. Ordens duras e frias não lhes farão bem algum.” – {2MCP 159.4}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97687" y="141734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ferem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57427" y="206541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criticar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47864" y="2689676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derriba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97287" y="357758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evadir-se-</a:t>
            </a:r>
            <a:r>
              <a:rPr lang="es-ES" sz="2400" b="1" dirty="0" err="1" smtClean="0">
                <a:solidFill>
                  <a:srgbClr val="FF0000"/>
                </a:solidFill>
              </a:rPr>
              <a:t>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373" y="2122015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são os resultados quando estamos com Deus na batalha de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vencer e 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triunfar sobre o próprio eu? 2MCP, 160:2.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9" y="217873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381" y="206878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 Senhor ajudará a cada um de nós onde mais necessitarmos de auxílio, na grande tarefa de vencer e triunfar do próprio eu. ...O Espírito Santo tem de ser recebido e introduzido no seu caráter; então será como ____________________s anto, emitindo incenso que subirá a Deus, não de lábios que condenam, mas como uma ____________________ para as pessoas. Seu semblante expressará a imagem do __________________________.” - {2MCP 160.2}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“O Senhor ajudará a cada um de nós onde mais necessitarmos de auxílio, na grande tarefa de vencer e triunfar do próprio eu. ...O Espírito Santo tem de ser recebido e introduzido no seu caráter; então será como ____________________</a:t>
            </a:r>
            <a:r>
              <a:rPr lang="pt-BR" sz="2400" b="1" dirty="0" smtClean="0"/>
              <a:t>santo</a:t>
            </a:r>
            <a:r>
              <a:rPr lang="pt-BR" sz="2400" b="1" dirty="0"/>
              <a:t>, emitindo incenso que subirá a Deus, não de lábios que condenam, mas como uma ____________________ para as pessoas. Seu semblante expressará a imagem do __________________________.” - {2MCP 160.2}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63888" y="255117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fogo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15816" y="3289548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cura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52752" y="4052019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divino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024963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o Espirito de Profecia nos dá sobre nossas palavras?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2MCP, 163:7.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menos que ___________________________nossas palavras e nosso temperamento, somos escravos de Satanás. ...Todas as palavras de </a:t>
            </a:r>
            <a:r>
              <a:rPr lang="pt-BR" sz="2400" b="1" dirty="0" smtClean="0"/>
              <a:t>contenda</a:t>
            </a:r>
            <a:r>
              <a:rPr lang="pt-BR" sz="2400" b="1" dirty="0"/>
              <a:t>, palavras desagradáveis, intolerante, irritadas, são uma oferta feita a sua satânica majestade... pois ela destrói a paz e a felicidade de famílias inteiras, destrói a saúde, e é afinal causa de perder-se uma vida eterna de felicidade.” - {2MCP 163.7}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“A menos que ___________________________nossas palavras e nosso temperamento, somos escravos de Satanás. ...Todas as palavras de </a:t>
            </a:r>
            <a:r>
              <a:rPr lang="pt-BR" sz="2400" b="1" dirty="0" smtClean="0"/>
              <a:t>contenda</a:t>
            </a:r>
            <a:r>
              <a:rPr lang="pt-BR" sz="2400" b="1" dirty="0"/>
              <a:t>, palavras desagradáveis, intolerante, irritadas, são uma oferta feita a sua satânica majestade... pois ela destrói a paz e a felicidade de famílias inteiras, destrói a saúde, e é afinal causa de perder-se uma vida eterna de felicidade.” - {2MCP 163.7}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59832" y="170537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controlemos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  <a:endParaRPr lang="pt-BR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38100" dist="43180" dir="5400000">
                  <a:srgbClr val="000000"/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633364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 restrição que a Palavra de Deus nos impõe, é para nosso próprio bem. Essa restrição aumenta a felicidade de nossa família e de todos os que nos rodeiam. Apura-nos o gosto, santifica-nos o juízo e traz paz de espírito e, no fim, a vida eterna. ...A presença constante do Salvador em nosso íntimo nos fortalecerá a cada hora. Anjos ministradores passarão bastante tempo em nossa morada, e levarão alegremente para o Céu as novas de nosso progresso na vida divina, e o anjo relator fará um registro animador e feliz.” </a:t>
            </a:r>
            <a:endParaRPr lang="pt-BR" sz="2000" b="1" dirty="0" smtClean="0"/>
          </a:p>
          <a:p>
            <a:pPr algn="ctr"/>
            <a:r>
              <a:rPr lang="pt-BR" sz="2000" b="1" dirty="0" smtClean="0"/>
              <a:t>(</a:t>
            </a:r>
            <a:r>
              <a:rPr lang="pt-BR" sz="2000" b="1" i="1" dirty="0"/>
              <a:t>Mente, caráter e personalidade, vol. II</a:t>
            </a:r>
            <a:r>
              <a:rPr lang="pt-BR" sz="2000" b="1" dirty="0"/>
              <a:t>, p. 164)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120131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  <a:endParaRPr lang="pt-B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03648" y="2497460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Em conjunto com sua família orem a Deus e tomem o propósito </a:t>
            </a:r>
            <a:r>
              <a:rPr lang="pt-BR" sz="2400" b="1" dirty="0" smtClean="0"/>
              <a:t>de</a:t>
            </a:r>
          </a:p>
          <a:p>
            <a:pPr algn="ctr"/>
            <a:r>
              <a:rPr lang="pt-BR" sz="2400" b="1" dirty="0" smtClean="0"/>
              <a:t>nos próximos 10</a:t>
            </a:r>
          </a:p>
          <a:p>
            <a:pPr algn="ctr"/>
            <a:r>
              <a:rPr lang="pt-BR" sz="2400" b="1" dirty="0" smtClean="0"/>
              <a:t>dias (e </a:t>
            </a:r>
            <a:r>
              <a:rPr lang="pt-BR" sz="2400" b="1" dirty="0"/>
              <a:t>sempre),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233371">
            <a:off x="5148064" y="2245259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não </a:t>
            </a:r>
            <a:r>
              <a:rPr lang="pt-BR" sz="2400" b="1" dirty="0"/>
              <a:t>sair da boca nenhuma palavra que </a:t>
            </a:r>
            <a:r>
              <a:rPr lang="pt-BR" sz="2400" b="1" dirty="0" smtClean="0"/>
              <a:t>não honre </a:t>
            </a:r>
            <a:r>
              <a:rPr lang="pt-BR" sz="2400" b="1" dirty="0"/>
              <a:t>o nome de Deus.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63336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“A voz e a língua são dons de Deus, e se usados corretamente, são um poder divino. As palavras trazem muito significado. Podem expressar amor, dedicação, louvor, melodia a Deus, ou ódio e vingança. Palavras </a:t>
            </a:r>
            <a:r>
              <a:rPr lang="pt-BR" sz="2400" b="1" dirty="0" smtClean="0"/>
              <a:t>revelam </a:t>
            </a:r>
            <a:r>
              <a:rPr lang="pt-BR" sz="2400" b="1" dirty="0"/>
              <a:t>os sentimentos do coração. Podem ser um cheiro de vida para vida ou de morte para morte. A língua é um mundo de bênção ou um mundo de iniquidade.” (</a:t>
            </a:r>
            <a:r>
              <a:rPr lang="pt-BR" sz="2400" b="1" i="1" dirty="0"/>
              <a:t>Mente, caráter e personalidade, vol. II</a:t>
            </a:r>
            <a:r>
              <a:rPr lang="pt-BR" sz="2400" b="1" dirty="0"/>
              <a:t>, p. 156)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6" y="213636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87697" y="2295083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são nossas palavras se temos comunhão diária com </a:t>
            </a:r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</a:rPr>
              <a:t>Deus?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156:2.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1112" y="209202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“Veem-se alguns, voltando de sua diária comunhão com Deus, revestidos da mansidão de Cristo. Suas palavras não são qual desoladora saraivada, esmagando tudo pela frente; elas saem suavemente dos lábios. Espalham sementes de </a:t>
            </a:r>
            <a:r>
              <a:rPr lang="pt-BR" sz="2400" b="1" dirty="0" smtClean="0"/>
              <a:t>___________</a:t>
            </a:r>
            <a:r>
              <a:rPr lang="pt-BR" sz="2400" b="1" dirty="0"/>
              <a:t>e </a:t>
            </a:r>
            <a:r>
              <a:rPr lang="pt-BR" sz="2400" b="1" dirty="0" smtClean="0"/>
              <a:t>______________</a:t>
            </a:r>
            <a:r>
              <a:rPr lang="pt-BR" sz="2400" b="1" dirty="0"/>
              <a:t>ao </a:t>
            </a:r>
            <a:r>
              <a:rPr lang="pt-BR" sz="2400" b="1" dirty="0" smtClean="0"/>
              <a:t>longo </a:t>
            </a:r>
            <a:r>
              <a:rPr lang="pt-BR" sz="2400" b="1" dirty="0"/>
              <a:t>de todo o seu caminho, e isso inconscientemente, porque Cristo vive em seu coração. Sua influência é mais sentida do que vista.” – {2MCP 156.2}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“Veem-se alguns, voltando de sua diária comunhão com Deus, revestidos da mansidão de Cristo. Suas palavras não são qual desoladora saraivada, esmagando tudo pela frente; elas saem suavemente dos lábios. Espalham sementes de </a:t>
            </a:r>
            <a:r>
              <a:rPr lang="pt-BR" sz="2400" b="1" dirty="0" smtClean="0"/>
              <a:t>___________</a:t>
            </a:r>
            <a:r>
              <a:rPr lang="pt-BR" sz="2400" b="1" dirty="0"/>
              <a:t>e </a:t>
            </a:r>
            <a:r>
              <a:rPr lang="pt-BR" sz="2400" b="1" dirty="0" smtClean="0"/>
              <a:t>______________</a:t>
            </a:r>
            <a:r>
              <a:rPr lang="pt-BR" sz="2400" b="1" dirty="0"/>
              <a:t>ao </a:t>
            </a:r>
            <a:r>
              <a:rPr lang="pt-BR" sz="2400" b="1" dirty="0" smtClean="0"/>
              <a:t>longo </a:t>
            </a:r>
            <a:r>
              <a:rPr lang="pt-BR" sz="2400" b="1" dirty="0"/>
              <a:t>de todo o seu caminho, e isso inconscientemente, porque Cristo vive em seu coração. Sua influência é mais sentida do que vista.” – {2MCP 156.2}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65938" y="278549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amor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3153121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 smtClean="0">
                <a:solidFill>
                  <a:srgbClr val="FF0000"/>
                </a:solidFill>
              </a:rPr>
              <a:t>maldade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nos é dado sobre palavras agradáveis? 2MCP, 156:4.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olharmos ao lado positivo das coisas, teremos o bastante para tornar- -nos bem-humorados e felizes. Se dermos sorrisos, eles nos serão </a:t>
            </a:r>
            <a:r>
              <a:rPr lang="pt-BR" sz="2400" b="1" dirty="0" smtClean="0"/>
              <a:t>devolvidos</a:t>
            </a:r>
            <a:r>
              <a:rPr lang="pt-BR" sz="2400" b="1" dirty="0"/>
              <a:t>; se falarmos palavras agradáveis, motivadoras, elas nos serão </a:t>
            </a:r>
            <a:r>
              <a:rPr lang="pt-BR" sz="2400" b="1" dirty="0" smtClean="0"/>
              <a:t>pronunciadas </a:t>
            </a:r>
            <a:r>
              <a:rPr lang="pt-BR" sz="2400" b="1" dirty="0"/>
              <a:t>em_________________________.” – {2MCP 156.4}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Que conselho nos é dado sobre palavras agradáveis? 2MCP, 156:4.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olharmos ao lado positivo das coisas, teremos o bastante para tornar- -nos bem-humorados e felizes. Se dermos sorrisos, eles nos serão </a:t>
            </a:r>
            <a:r>
              <a:rPr lang="pt-BR" sz="2400" b="1" dirty="0" smtClean="0"/>
              <a:t>devolvidos</a:t>
            </a:r>
            <a:r>
              <a:rPr lang="pt-BR" sz="2400" b="1" dirty="0"/>
              <a:t>; se falarmos palavras agradáveis, motivadoras, elas nos serão </a:t>
            </a:r>
            <a:r>
              <a:rPr lang="pt-BR" sz="2400" b="1" dirty="0" smtClean="0"/>
              <a:t>pronunciadas </a:t>
            </a:r>
            <a:r>
              <a:rPr lang="pt-BR" sz="2400" b="1" dirty="0"/>
              <a:t>em_________________________.” – {2MCP 156.4}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36096" y="393762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0000"/>
                </a:solidFill>
              </a:rPr>
              <a:t>retorno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112" y="2446749"/>
            <a:ext cx="733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Nossas palavras nos influenciam? 2MCP, 158:2.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7258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6262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1578</Words>
  <Application>Microsoft Office PowerPoint</Application>
  <PresentationFormat>Apresentação na tela (16:10)</PresentationFormat>
  <Paragraphs>67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Alana</cp:lastModifiedBy>
  <cp:revision>29</cp:revision>
  <dcterms:created xsi:type="dcterms:W3CDTF">2016-12-18T22:29:45Z</dcterms:created>
  <dcterms:modified xsi:type="dcterms:W3CDTF">2016-12-29T23:03:31Z</dcterms:modified>
</cp:coreProperties>
</file>