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A79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25/04/2016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268760"/>
            <a:ext cx="4664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medida que a igreja crescia rapidamente ao redor do mundo, ela reconheceu,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maneira gradativa, no início do século 20, a necessidade de um manual para ser usado mundialmente pelos pastores e membros leigos. Em 1931,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Comissão Diretiva da Associação Geral votou publicar um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196752"/>
            <a:ext cx="46646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declaração de abertura do prefácio daquela primeira edição ressaltava que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“tinha se tornado cada vez mais evidente a necessidade de um manual sobre 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governo da igreja para estabelecer e preservar nossas práticas e regulamentos</a:t>
            </a:r>
          </a:p>
          <a:p>
            <a:pPr algn="ctr"/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836712"/>
            <a:ext cx="46646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a palavra preservar. Não se tratou de uma tentativa de criar e impor subitamente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igreja um padrão completo de regras de procedimentos. Ao contrário, foi um esforço, primeiramente, para preservar todas as boas ações adotadas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longo dos anos e, então, acrescentar os regulamentos requeridos pelo aumento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complexidade crescentes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042850"/>
            <a:ext cx="6840760" cy="309634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772816"/>
            <a:ext cx="6624736" cy="286232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 e Função do Manual da Igreja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55679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existe em seu formato atual desde 1932. Ele descreve a operacionalidade e as funções de igrejas locais e seu relacionamento com a estrutura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qual estão arrolados seus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84784"/>
            <a:ext cx="3983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expressa também a compreensão da Igreja a respeito da vida cristã, do governo eclesiástico e da disciplina baseada em princípios bíblicos e na autoridade das assembleias da Associação Geral devidamente reunidas.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13285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“Deus ordenou que</a:t>
            </a:r>
          </a:p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os representantes de sua igreja de todas as partes da terra, quando reunidos em Assembleia Geral, devam ter autoridade” </a:t>
            </a:r>
          </a:p>
          <a:p>
            <a:pPr algn="ctr"/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9, p. 261).</a:t>
            </a:r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71356" y="1556792"/>
            <a:ext cx="4199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está dividido em dois tipos de material. O conteúdo de cada capítulo é de aplicação mundial, sendo aplicável a cada organização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congregação e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7215" y="1124744"/>
            <a:ext cx="801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normas e práticas da igreja se baseiam nos princípios das Escrituras Sagradas.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Esses princípios, ressaltados pelo Espírito de Profecia, estão expostos neste Manual da Igreja. Devem ser adotados em todas as matérias relativas à administração e ao funcionamento das igrejas locais.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772816"/>
            <a:ext cx="4631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Manual da Igreja também define a relação existente entre a congregação local e a Associação ou outras entidades da organização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 Igreja Adventista do Sétimo Dia.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2486506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que um Manual da Igreja?</a:t>
            </a:r>
          </a:p>
        </p:txBody>
      </p:sp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764704"/>
            <a:ext cx="4631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deve ser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feita nenhuma tentativa para estabelecer padrões de discipulado ou para criar ou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tentar impor regras ou regulamentos para o funcionamento da igreja local que sejam contrários às decisões adotadas pela Assembleia da Associação Geral, as quais estão demonstradas neste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19672" y="2492896"/>
            <a:ext cx="6840760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2222862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Fazendo Mudanças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51125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Associação Geral, ao longo dos anos, votou importantes mudanças concernentes ao Manual da Igreja. Percebendo a importância de conduzir “com decência e ordem” a obra mundial da Igreja, a Assembleia da Associação Geral de 1946 votou que “todas as alterações ou revisões de conteúdo a serem feitas no Manual da Igreja devem ser autorizadas pela sessão da Associação Geral”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(Relatório da Associação Geral, nº 8, p. 197 [14 de junho de 1946]).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412776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1948, reconhecendo que as condições locais algumas vezes demandam atenção especial, a Comissão Diretiva da Associação Geral votou que “cada Divisão, inclusive a Divisão Norte-Americana, prepare um ‘Suplemento’ ao novo Manual da Igreja, de forma alguma modificando-o, mas contendo matérias adicionais aplicáveis às condições e circunstâncias prevalecentes na respectiva Divisão.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556792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Assembleia da Associação Geral de 2000 autorizou a reclassificação de algum material existente no Manual da Igreja, nas seções de Notas, como orientações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exemplos em vez de matéria normativa, e aprovou o processo para fazer as alterações.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41277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mudanças no Manual da Igreja, com exceção das Notas e das alterações editoriais, podem ser feitas unicamente com voto da Assembleia da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Geral, durante a qual delegados da Igreja mundial participam com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voz e voto.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268760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aquela instância aprovar,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submeterá a revisão sugerida ao nível hierárquico seguinte para avaliação adicional. Se os diversos níveis aprovarem a proposta, esta será levada diante da Comissão do Manual da Igreja da Associação Geral, a qual avalia todas as recomendações.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772816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revisão de uma Nota segue o mesmo procedimento. A Comissão Diretiva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Associação Geral pode aprovar alterações nas Notas em qualquer Concílio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Anual.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84482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Comissão do Manual da Igreja encaminha as propostas de mudanças editoriais não substanciais ao conteúdo principal do Manual da Igreja à Comissão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Diretiva do Concílio Anual da Associação Geral, a qual pode dar a aprovação final.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19905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Entretanto, na eventualidade de o Concílio Anual determinar por um terço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votos que uma modificação editorial altera substancialmente o conteúdo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texto, a mudança proposta deve ir para a Assembleia da Associação Geral.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9680" y="1340768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é um Deus de ordem, como é evidenciado em suas obras de criação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redenção. Consequentemente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ordem faz parte da essência de sua igreja. A ordem é alcançada por meio dos princípios e regulamentos que orientam a Igreja em seus procedimentos internos e no cumprimento de sua missão no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Concílio Anual, no fim de um quinquênio, a Comissão Diretiva da Associação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 revisa todas as modificações nas Notas e coordena essas mudanças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todas as propostas de emendas ao conteúdo principal do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86084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nova edição do Manual da Igreja é publicada após cada Assembleia da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Geral. Deve-se sempre usar a edição mais recente. Esta edição incorpora as emendas feitas na Assembleia da Associação Geral de 2015.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348880"/>
            <a:ext cx="6840760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2222862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Obter Orientação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98072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Oficiais e líderes de igreja, pastores e membros devem consultar sua Associação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orientação relativa ao funcionamento de sua congregação ou sobre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questões levantadas no Manual da Igreja. Se eles não chegam a um entendimento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mútuo, devem consultar-se com sua União para esclarecimento.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105851"/>
            <a:ext cx="6840760" cy="309634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835817"/>
            <a:ext cx="6624736" cy="286232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 Usados no Manual da Igreja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348880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fins de economia editorial e de impressão, a palavra “Igreja”, com “I” maiúsculo, é usada nestas páginas em lugar da expressão completa “Igreja Adventista do Sétimo Dia” e se refere à Igreja como organizada em geral, e não a uma igreja ou congregação local, com exceção de quando estiver indicado dentro da citação.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2736304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IGREJA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7086" y="285293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fins de economia editorial e de impressão, o termo “Associação” nestas páginas significa “Associação, Missão, Campo, Seção, Delegação ou União de Igrejas”, conforme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contexto indicar.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8316416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Associação, Missão, Seção, Delegação, Campo, União de Igrejas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7086" y="1484784"/>
            <a:ext cx="4536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Geralmente, cada congregação é membro da irmandade de igrejas conhecida como uma Associação, mas até que uma organização local alcance o status de Associação, de acordo com o Livro de Regulamentos da Associação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Geral, ela pode ser identificada como uma Missão, Seção, Delegação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Campo.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060848"/>
            <a:ext cx="4760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algumas Divisões do mundo, uma União de Igrejas em um país em particular funciona como uma Associação em relação à igreja local e como uma União em relação a outras organizações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(ver capítulo 3, Organização e Autoridade).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492896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maioria das regiões do mundo, a Igreja usa o termo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“pastor” para identificar um membro do clero. Esse termo é usado nestas páginas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dessa forma, em lugar de “ministro”, a despeito das responsabilidades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delineadas pela Associação local.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5292080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Pastor e Ministro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41277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fim de ser uma organização eclesiástica bem-sucedida no serviço do Senhor e da humanidade, ela precisa de ordem, governo e disciplina. As Escrituras afirmam: “Tudo [...] seja feito com decência e ordem” (1Co 14:40).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44824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uso do termo aqui não tem a intenção de obrigar o mesmo uso onde o costume é usar “ministro”. Os pastores referidos neste manual são os designados pela Associação para supervisionar os interesses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 local ou de um distrito.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49289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Extraídas da versão Almeida Revista e Atualizada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(2ª edição), a menos que seja indicada uma versão diferente (com exceção de quando é feita referência dentro de uma citação do Espírito de Profecia).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548081"/>
            <a:ext cx="5292080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Citações da Bíblia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7281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 igreja de Cristo está em perigo constante. Satanás está procurando destruir o povo de Deus, e a mente</a:t>
            </a: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uma só pessoa, seu discernimento, não é suficiente para se confiar. Cristo gostaria que seus seguidores fossem unidos na qualidade de igreja, observando ordem, tendo regras e disciplina, e todos sujeitos uns aos outros, considerando ‘os outros superiores a si’ mesmos (</a:t>
            </a:r>
            <a:r>
              <a:rPr lang="pt-BR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2:3)” 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3, p. 445).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Finalmente, em 1882, a Associação Geral votou, em sessão mundial, preparar “instruções aos oficiais da igreja, as quais deviam ser publicadas na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Herald ou em formato de folheto” (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Herald, 26 de dezembro de 1882).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53667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 iniciativa demonstrou a crescente conscientização de que a ordem na igreja era um imperativo para o funcionamento efetivo de uma organização e que a uniformidade de procedimentos requeria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um guia de normas fosse disponibilizado em forma impressa.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3714" y="1052736"/>
            <a:ext cx="46646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Quando, porém, foi apresentada diante da Assembleia da Associação Geral de 1883 a proposta de reunir os artigos em forma permanente em um manual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igreja, os delegados rejeitaram a ideia. Temiam que um manual tornasse formal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e tolhesse a liberdade dos pastores de lidar individualmente com os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assuntos de ordem eclesiástica, como desejavam.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16832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Talvez a mais significativa dessas iniciativas tenha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sido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livro de 184 páginas, publicado em 1907 pelo pioneiro J. N.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Loughborough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intitulado A Igreja, sua Organização, Ordem e Disciplina, que tratava de muitos dos tópicos agora cobertos por este Manual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1689</Words>
  <Application>Microsoft Office PowerPoint</Application>
  <PresentationFormat>Apresentação na tela (4:3)</PresentationFormat>
  <Paragraphs>91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20</cp:revision>
  <dcterms:created xsi:type="dcterms:W3CDTF">2016-04-24T19:33:28Z</dcterms:created>
  <dcterms:modified xsi:type="dcterms:W3CDTF">2016-04-25T21:25:14Z</dcterms:modified>
</cp:coreProperties>
</file>