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386" r:id="rId6"/>
    <p:sldId id="272" r:id="rId7"/>
    <p:sldId id="273" r:id="rId8"/>
    <p:sldId id="274" r:id="rId9"/>
    <p:sldId id="275" r:id="rId10"/>
    <p:sldId id="276" r:id="rId11"/>
    <p:sldId id="387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88" r:id="rId25"/>
    <p:sldId id="289" r:id="rId26"/>
    <p:sldId id="290" r:id="rId27"/>
    <p:sldId id="291" r:id="rId28"/>
    <p:sldId id="389" r:id="rId29"/>
    <p:sldId id="292" r:id="rId30"/>
    <p:sldId id="293" r:id="rId31"/>
    <p:sldId id="390" r:id="rId32"/>
    <p:sldId id="294" r:id="rId33"/>
    <p:sldId id="295" r:id="rId34"/>
    <p:sldId id="296" r:id="rId35"/>
    <p:sldId id="297" r:id="rId36"/>
    <p:sldId id="391" r:id="rId37"/>
    <p:sldId id="298" r:id="rId38"/>
    <p:sldId id="299" r:id="rId39"/>
    <p:sldId id="300" r:id="rId40"/>
    <p:sldId id="301" r:id="rId41"/>
    <p:sldId id="392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93" r:id="rId58"/>
    <p:sldId id="317" r:id="rId59"/>
    <p:sldId id="318" r:id="rId60"/>
    <p:sldId id="319" r:id="rId61"/>
    <p:sldId id="320" r:id="rId62"/>
    <p:sldId id="394" r:id="rId63"/>
    <p:sldId id="321" r:id="rId64"/>
    <p:sldId id="322" r:id="rId65"/>
    <p:sldId id="323" r:id="rId66"/>
    <p:sldId id="324" r:id="rId67"/>
    <p:sldId id="326" r:id="rId68"/>
    <p:sldId id="325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8" r:id="rId100"/>
    <p:sldId id="357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95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269" r:id="rId1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5B"/>
    <a:srgbClr val="012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4881" y="1556792"/>
            <a:ext cx="7683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“‘Se teu irmão pecar contra ti’, disse Cristo, ‘vai e repreende-o entre ti 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 só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18:15). Não se deve contar a outros o caso de um irmão. Confia-se 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caso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uma pessoa, a outra e mais outra; e o mal continua crescendo até que toda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vem a sofrer. O correto é resolver o caso ‘entre ti e ele só’. Esse é 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divino”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7, p. 260).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igreja não reconhece o direito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trazerem um representante legal para representá-los em qualquer reunião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convocada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administrar ordem ou disciplina, ou para lidar com qualquer outro assunto administrativo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Advogados Não Podem Representar 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7" y="1412776"/>
            <a:ext cx="471170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Os que desejarem agir assim devem ser informados de que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lhes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será dada a oportunidade de ser ouvidos, se eles insistirem em trazer um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advogado. 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igreja deve também excluir todos os que não são seus membros de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qualquer reunião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convocada para a administração da ordem ou disciplina eclesiástica,</a:t>
            </a: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exceto quando forem chamados como testemunhas.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Advogados Não Podem Representar 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igreja deve receber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de membros pessoas que estejam sob a censura de outra congregação, pois isso subestimaria as ofensas pelas quais tenham sido disciplinadas.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Transferência de Membros sob Censura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ímbolo de 'Não' 4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1" y="1556792"/>
            <a:ext cx="4320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Aceitar como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os que estão sob disciplina é uma violação tão séria dos regulamentos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 igreja em falta poderá ser sujeita a disciplina pela Assembleia 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Transferência de Membros sob Censura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ímbolo de 'Não' 4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696985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líderes da igreja devem visitar fielmente os membros ausentes e motivá-los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voltar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frequentar a igreja e a desfrutar as bênçãos da adoração com a congregação.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1379677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Membros Não Podem Ser Removidos por Não Frequentarem 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2276872"/>
            <a:ext cx="3991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Quando, devido à idade, doença ou outra causa inevitável, for impossível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frequentar regularmente os cultos de adoração, ele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manter contato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líderes da igreja por carta ou outros meios.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Membros Não Podem Ser Removidos por Não Frequentarem 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227687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obstante, enquanto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membros forem leais às doutrinas da igreja, a falta de comparecimento não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considerada motivo suficiente para a remoção da condição de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Membros Não Podem Ser Removidos por Não Frequentarem 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571387"/>
            <a:ext cx="41356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mudam, devem informar seu novo endereço ao secretário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ancião. Enquanto permanecem como membros dessa igreja, devem notificar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enviar seus dízimos e ofertas pelo menos trimestralmente.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2204864"/>
            <a:ext cx="3991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entanto,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se mudam sem deixar seu próximo endereço e sem fazer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 esforço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manter contato com a igreja ou dar alguma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notificação...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23481" y="1916832"/>
            <a:ext cx="4351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puder localizá-los por pelo menos dois anos, e confirmar que tentou sem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sucesso localizá-los, os membros em questão podem ser removidos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voto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9" y="1668607"/>
            <a:ext cx="4392488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Plano de Deus</a:t>
            </a:r>
            <a:endParaRPr lang="pt-BR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2132856"/>
            <a:ext cx="4423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deve registrar na lista de membros: 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Paradeiro desconhecido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Votado designá-lo como ausente.”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06084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Conquanto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devam sustentar a obra da igreja tanto quanto possam, nunca poderão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removidos por causa de sua incapacidade ou falha em contribuir financeiramente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Não Podem Ser Removidos por Razões Financeiras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0001" y="2132856"/>
            <a:ext cx="442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cuidado deve ser exercido ao lidar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membros que solicitam sua remoção da lista de membros. Em consideração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cristã pelos membros envolvidos, o voto deve ser tomado sem discussão pública.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Remoção de Membros a seu Pedido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reconhece o direito do indivíduo de renunciar a sua condição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Uma carta de renúncia deve ser apresentada à Comissão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Igreja,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 será registrada em ata, incluindo a data da carta. Devem-se empreender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esforços para restaurar o indivíduo à família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Remoção de Membros a seu Pedido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249289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desligar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 sua comunhão, a igreja lhes notificará por escrito o voto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tomado, mas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 compromisso de dedicar interesse espiritual e cuidado pessoal permanente.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Notificação aos que Foram Removidos da Comunhão da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4664" y="1595021"/>
            <a:ext cx="446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comunicação deve, quando possível, ser entregue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pessoalmente pelo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alguém designado pela Comissão da Igreja. Aos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assegurado que a igreja tem a esperança de que voltarão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voluntariamente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um dia haverá comunhão eterna no reino de Deus (ver Suplemento, p. 192).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Notificação aos que Foram Removidos da Comunhão da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2060848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pessoas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forem removidas por disciplina, a igreja deve, quando possível, manter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manifestar espírito de amizade e amor, empenhando-se em trazê-las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volta ao Senhor.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1" y="1731580"/>
            <a:ext cx="4135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que foram removidos podem ser novamente admitidos como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quando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 feita confissão dos erros cometidos e dada evidência de real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arrependimento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mudança de vida, e a vida estiver coerente com as normas da igreja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quando estiver claro que o membro se submeterá plenamente à ordem e disciplina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70080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readmissão deve, de preferência, ocorrer na igreja da qual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membro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desligado. Quando, porém, isso não for possível, a igreja em que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 está solicitando o reingresso deve buscar informações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sobre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razões pelas quais foi removida do rol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06084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lidar com autores de abuso sexual, deve-se ter em mente que a restauração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condição de membro não anula todas as consequências de tão séria violação.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9807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“Seja qual for a natureza da ofensa, ela não impede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adote o mesmo plano divino para dirimir mal-entendidos e ofensas. Falar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sós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no espírito de Cristo com a pessoa que praticou a falta bastará,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geralmente,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remover a dificuldade.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o desempenho de atividades na igreja possa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permitido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regras devidamente estabelecidas, uma pessoa culpada ou disciplinada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abuso sexual não deve ser posta em um cargo que a coloque em contato com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crianças, jovens e outros indivíduos vulneráveis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1161" y="220486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Tampouco deve ser-lhe dada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alguma posição que encoraje pessoas vulneráveis a confiar implicitamente nela.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1700808"/>
            <a:ext cx="46397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Considerando que a remoção é a forma mais grave de disciplina, o período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tempo antes que a pessoa possa ser reintegrada deve ser suficiente para demonstrar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questões que levaram à remoção da lista de membros tenham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sido solucionadas acima de qualquer dúvida razoável.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2708920"/>
            <a:ext cx="420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Espera-se que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readmissão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da igreja seja feita em conexão com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68853" y="220486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seja direito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administrar a disciplina, isso não anula os direitos dos membros de buscar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tratamento justo.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5553" y="1196752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membros julgarem que tenham sido tratados injustamente pela igreja local, ou que não tiveram o direito de ser ouvidos plenamente e que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está indisposta a reconsiderar o caso, ou se os oficiais se recusarem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pedido de readmissão, esses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têm o direito de apelar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escrito à igreja para ter uma audiência.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não deve negligenciar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concessão dessa audiência. Se isso acontecer ou se 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ainda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sentirem tratados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injustamente pela igreja após a apelação, eles têm o direito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final de apelar para a Comissão Diretiva da Associação por uma audiência.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2351" y="1844824"/>
            <a:ext cx="4567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após audiência plena e imparcial, a Comissão Diretiva da Associação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estiver convencida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que tenha sido cometida uma injustiça pela igreja, poderá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recomendar a readmissão do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71387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Mas se isso ainda lhe for negado,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então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Diretiva da Associação poderá recomendar que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reintegrado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em alguma outra igreja. Por outro lado, se encontrar boas bases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apoiar a igreja em recusar a readmissão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essa decisão será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registrada em ata.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40162" y="90872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Portanto, deve-se conversar com a pessoa que cometeu a falta e, com o coração cheio do amor e da simpatia de Cristo, buscar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 reconciliação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Arrazoar com ela com calma e mansidão. Não se exprimir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termos violentos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91394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Falar-lhe em tom que apele para o bom-senso, lembrando as palavras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‘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 que fizer converter do erro do seu caminho um pecador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salvará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morte uma alma, e cobrirá uma multidão de pecados’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5:20).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196752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“Todo o Céu toma interesse na entrevista que se efetua entre o ofendido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ofensor. Se este aceita a repreensão ministrada no amor de Cristo,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reconhecendo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falta e pedindo perdão a Deus e ao irmão, a luz celestial lhe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inundará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espírito. [...] O Espírito de Deus torna a unir os corações e há no Céu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música pelo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restabelecimento da união.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412776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“‘Se não te ouvir, leva ainda contigo um ou dois, para que pela boca de duas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três testemunhas toda a palavra seja confirmada’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18:16). Diante de irmãos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espirituais, deve-se falar acerca da falta com o que estiver em erro. [...] Vendo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eles concordam no assunto, talvez se persuada.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34076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“‘E, se não as escutar’, que se deverá fazer então? Deverão alguns poucos, em reunião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comissão tomar a responsabilidade de excluir o irmão? ‘Se não as escutar’,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 dizendo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Jesus, ‘dize-o à igreja’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18:17). Deve a igreja decidir o caso de seus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484784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“‘Se também não escutar a igreja, considera-o como um gentio e publicano’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18:17). Se não atender à igreja, se rejeitar os esforços feitos para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reconquistá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é a igreja que deve tomar a si a responsabilidade de excluí-lo de sua comunhão.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nome deve então ser riscado do livro.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8478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“Nenhum oficial da igreja deve aconselhar, nenhuma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recomendar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alguma votar a eliminação dos livros do nome de alguém que haja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cometido falta, sem que as instruções de Cristo a esse respeito sejam fielmente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cumpridas. Se essas instruções forem observadas, a igreja será purificada diante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14127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injustiça tem que aparecer tal como é e ser removida, para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prolifere. O bem-estar e a pureza da igreja devem ser salvaguardados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possa estar sem mancha diante de Deus, revestida da justiça de Cristo.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16016" y="162880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“‘Em verdade vos digo’, prossegue Jesus, ‘que tudo o que ligardes na terra terá sido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ligado nos céus, e tudo o que desligardes na terra terá sido desligado nos céus’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268760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“Essas palavras de Cristo conservaram sua autoridade em todos os tempos.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igreja foi conferido o poder de agir em lugar de Cristo. É a agência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conservação da ordem e disciplina entre seu povo. A ela o Senhor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delegou poderes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resolver todas as questões concernentes à sua prosperidade, pureza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ordem.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40768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ela impôs a responsabilidade de excluir de sua comunidade os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dela são indignos, os que por seu procedimento anticristão acarretam desonra para a causa da verdade. Tudo quanto a igreja fizer em conformidade com as instruções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dadas na Palavra de Deus, será sancionado no Céu” (ibid., v. 7, p. 261-263).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67136" y="1412776"/>
            <a:ext cx="6603157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Autoridade da Igreja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148478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Redentor do mundo conferiu grande poder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igreja. Ele declara as regras a serem aplicadas em casos de demanda entre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Depois de dar orientações explícitas quanto à direção a seguir, diz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023511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verdade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vos digo que tudo o que ligardes na terra terá sido ligado nos céus, e tudo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[em matéria de disciplina da igreja] o que desligardes na terra terá sido desligado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 céus’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18:18). Assim até a autoridade celestial ratifica a disciplina da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relação a seus membros, uma vez que tenha sido seguida a regra bíblica.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41275" y="1484784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 Palavra de Deus não dá licença a que uma pessoa ponha seu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julgamento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oposição ao da igreja, nem lhe é permitido insistir em suas opiniões contrariamente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às dela”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ibid., v. 3, p. 428).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1268760"/>
            <a:ext cx="5883077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Responsabilidade da Igreja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12776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“Deus considera seu povo, como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corpo, responsável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pecados que existem em indivíduos em seu meio. Se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dirigentes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negligenciam buscar com diligência os pecados que trazem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desfavor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 sobre a corporação, eles se tornam responsáveis por estes pecados”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(ibid., v. 3, p. 269).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824404"/>
            <a:ext cx="6768752" cy="110865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588847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Gerais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191683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“Caso não houvesse disciplina e governo eclesiásticos, a igreja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esfacelaria;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poderia manter-se unida como um corpo” (ibid., v. 3, p. 428).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924944"/>
            <a:ext cx="6603157" cy="83099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 Não Consagrados Resistem à Disciplina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556792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“Há muitos que não têm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discrição de Josué e que não têm dever especial de expor erros e de agir prontamente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pecados existentes entre eles. Que tais pessoas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impeçam aqueles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levam sobre si a responsabilidade desta obra; não fiquem no caminho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daqueles que têm este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12776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Alguns insistem em questionar, duvidar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achar defeito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outros fazem o trabalho que Deus não colocou sobre eles.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Ficam diretamente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caminho para impedir aqueles sobre os quais Deus colocou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de reprovar e corrigir pecados que prevalecem, de modo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desagrado seja afastado de seu povo.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764704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houvesse entre nós um caso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Acã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há muitos que acusariam aqueles que fazem o papel de Josué em expor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erro de ter um espírito ímpio e crítico. Deus não deve ser escarnecido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suas advertências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desatendidas com impunidade por um povo perverso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83671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“Aqueles que trabalham no temor de Deus para livrar a igreja de empecilhos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corrigir erros graves, a fim de que o povo de Deus possa ver a necessidade de aborrecer o pecado e crescer em pureza, e para que o nome de Deus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glorificado, sempre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enfrentarão resistentes influências da parte dos não consagrados”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(ibid., v. 3, p. 270, 271).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5" y="1412776"/>
            <a:ext cx="6603157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Salvaguardando a </a:t>
            </a: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Unidade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 </a:t>
            </a:r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Igreja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844824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cristãos devem fazer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 esforço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evitar tendências que os dividam e tragam desonra à sua causa.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“É propósito de Deus que haja unidade entre seus filhos. Não esperam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viver juntos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mesmo Céu?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37982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se recusam a trabalhar em boa harmonia desonram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grandemente a Deus” (ibid., v. 8, p. 240). A igreja deve desencorajar 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ações que prejudiquem a harmonia entre seus membros e deve estimular consistentemente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unidade.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64478" y="620688"/>
            <a:ext cx="4639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todos os membros tenham direitos iguais dentro da igreja,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 membro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individualmente ou em grupo, deve iniciar um movimento,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formar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organização ou buscar motivar adeptos a fim de alcançar qualquer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objetivo,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ensino de qualquer doutrina ou mensagem que não estejam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harmonia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objetivos e ensinamentos religiosos fundamentais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0591" y="1268760"/>
            <a:ext cx="7683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Bíblia e o Espírito de Profecia estabelecem, em linguagem clara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inequívoca,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solene responsabilidade que pesa sobre o povo de Deus de manter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pureza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integridade e fervor espiritual. Se os membros alimentam indiferença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afastamento, a igreja deve buscar resgatá-los para o Senhor.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7944" y="1030263"/>
            <a:ext cx="4423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curso de coisas resultaria no desenvolvimento de um espírito de divisão,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fragmentação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bom testemunho da igreja, e, portanto, no impedimento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desempenho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suas obrigações para com o Senhor e com 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908720"/>
            <a:ext cx="6603157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Reconciliação das Divergências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575" y="836712"/>
            <a:ext cx="4351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esforço deve ser feito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resolver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diferenças entre os membros da igreja e conter a controvérsia dentro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 esfera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possível. A reconciliação das divergências dentro da igreja deve,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maioria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casos, ser possível sem que se recorra a um processo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reconciliação provido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igreja ou processo judicial.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32040" y="1030263"/>
            <a:ext cx="3559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 as dificuldades existentes entre irmãos não fossem expostas a outros,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 francamente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tratadas entre eles mesmos, no espírito do amor cristão, quanto mal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seria evitado!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692696"/>
            <a:ext cx="4135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Quantas raízes de amargura pelas quais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contaminados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seriam destruídas, e quão íntima e ternamente poderiam os seguidores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unidos em seu amor!”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Maior Discurso de Cristo, p. 59; ver p. 60, 61).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5136" y="1515556"/>
            <a:ext cx="8403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“Contendas, discórdias e processos entre irmãos são uma desgraça para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causa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da verdade. Os que enveredam por esse procedimento expõem a igreja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ao ridículo de seus inimigos, e fazem que triunfe a causa dos poderes das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trevas. Dilaceram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novo as feridas de Cristo, expondo-o à ignomínia. Desprezando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autoridade da igreja, mostram desprezo a Deus, que conferiu a autoridade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à igreja”</a:t>
            </a: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5, p. 242, 243).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980728"/>
            <a:ext cx="4207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processos judiciais são frequentemente movidos por um espírito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contenda resultante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revelador do egoísmo humano. É esse tipo de procedimento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contraditório que deve ser desencorajado por uma igreja que almeja demonstrar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espírito de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1628800"/>
            <a:ext cx="3703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abnegação cristã levará os seguidores de Cristo a sofrer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ser defraudados (1Co 6:7) de preferência a ir “a juízo perante os injustos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perante os santos” (1Co 6:1).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404664"/>
            <a:ext cx="5071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haja no mundo moderno possibilidades para buscar decisões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tribunais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civis, os cristãos darão preferência a solucionar as questões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âmbito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autoridade da igreja e limitarão a demanda por tais decisões judiciais aos casos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 restringem claramente à jurisdição dos tribunais civis e não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ou para os que a igreja admitir não ter processo adequado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ordenadamente.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1030263"/>
            <a:ext cx="4063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Tais casos judiciais perante os tribunais nunca devem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tornar-se processos vingativos, mas resultar do desejo de buscar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arbitragem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cordialmente as divergências.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1" y="1268760"/>
            <a:ext cx="5006369" cy="138499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Lidar com Membros que </a:t>
            </a:r>
            <a:endParaRPr lang="pt-BR" sz="28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Cometem </a:t>
            </a:r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Erros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95936" y="1030263"/>
            <a:ext cx="4495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Exemplos de tais casos podem incluir, entre outros, a solução de pedidos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pagamento de seguros, decisões que afetam limites e posse de bens imóveis,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decisão de algumas questões envolvendo administração de imóveis,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relacionadas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custódia de filhos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1030263"/>
            <a:ext cx="4783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a igreja deva estabelecer métodos nos âmbitos da prática legal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evitar o tipo de litígio mencionado em 1 Coríntios 6, deve estar em constante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alerta para não se desviar de sua missão evangélica e assumir as obrigações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um magistrado civil (ver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12:13, 14; ibid., v. 9, p. 216-218).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599" y="1124744"/>
            <a:ext cx="756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ideal de Deus para os membros de sua igreja é: “Se possível, quanto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depender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vós, tende paz com todos os homens”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12:18). A igreja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usar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processo facilmente acessível e razoavelmente breve, pelo qual as divergências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 os membros sejam solucionadas.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2255" y="916265"/>
            <a:ext cx="80962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Caso a igreja falhe em atender 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pedido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ajuda na reconciliação de uma dissensão, ou se tiver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de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que a natureza do caso não está no âmbito de sua autoridade, deve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reconhecer que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membro esgotou as possibilidades do processo biblicamente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delineado para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resolver as diferenças e que o que ele fará desse ponto em diante é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questão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sua consciência (ver Comentário Bíblico Adventista, v. 6, p. 769, 770).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07065" y="764704"/>
            <a:ext cx="4567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Entretanto, quando a igreja, esforçando-se para ajudar na conciliação oportuna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amigável de dissensões entre seus membros, recomendar uma solução,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rejeitar sumariamente essa recomendação.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764704"/>
            <a:ext cx="4711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indicado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 Coríntios 6:7, não é questão de somenos importância que um membro, fora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processo orientado pela igreja, mova um processo judicial contra outro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95936" y="332656"/>
            <a:ext cx="4783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da igreja que demonstram impaciência e egoísmo por sua indisposição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aguardar e aceitar as recomendações da igreja na solução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agravos contra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outros membros podem apropriadamente estar sujeitos à disciplina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eclesiástica (ver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p. 60, 61) por causa do efeito perturbador sobre a igreja e de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reconhecer a autoridade devidamente constituída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548680"/>
            <a:ext cx="6603157" cy="83099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Conciliação de Ofensas de Membros Contra a Igreja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10906" y="1268760"/>
            <a:ext cx="3991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mesmos princípios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influem na resolução de dissensões entre membros se aplicam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agravos de membros contra as organizações e instituições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95936" y="980728"/>
            <a:ext cx="4495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da igreja não devem mover ação judicial contra uma entidade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exceto em circunstâncias em que a igreja não proveu o processo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adequado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corretamente a divergência, ou quando a natureza do caso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tal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esteja claramente dentro da autoridade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48478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“Se teu irmão pecar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 ti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vai argui-lo entre ti e ele só. Se ele te ouvir, ganhaste a teu irmão. Se,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porém, não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 ouvir, toma ainda contigo uma ou duas pessoas, para que, pelo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depoimento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duas ou três testemunhas, toda palavra se estabeleça. E, se ele não 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atender, dize-o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à igreja; e, se recusar ouvir também a igreja, considera-o como gentio 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publicano. Em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verdade vos digo que tudo o que ligardes na terra terá sido ligado nos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céus, e tudo o que desligardes na terra terá sido desligado nos céus”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18:15-18).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36247" y="836712"/>
            <a:ext cx="7376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Às vezes, organizações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instituições da igreja podem ter queixas contra membros. Em tais circunstâncias,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administradores da igreja devem, com longanimidade cristã,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mente o conselho bíblico para a resolução de disputas entre cristãos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aplicar esse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conselho à solução dos agravos da igreja contra seus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772816"/>
            <a:ext cx="442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preferir, em vez de pleitear as questões em um tribunal secular, envidar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esforço razoável no sentido de cooperar com o membro para prover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processo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 qual possa ser obtida a devida solução para o problema.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548680"/>
            <a:ext cx="6603157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Conciliação de Ofensas da Igreja Contra Membros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700808"/>
            <a:ext cx="4135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reconhece a necessidade de exercer grande cuidado para proteger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elevados interesses espirituais de seus membros, assegurar um tratamento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justo e salvaguardar o nome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72816"/>
            <a:ext cx="4279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 não pode se dar ao luxo de lidar superficialmente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pecados ou permitir que considerações pessoais afetem suas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ações, e ao mesmo tempo deve empenhar-se para resgatar e restaurar o errante.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23590" y="764704"/>
            <a:ext cx="36317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“Quando a pessoa que errou se arrepende e se submete à disciplina 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Cristo, deve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ter uma nova oportunidade. E mesmo que não se arrependa e venha 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ser excluída da igreja, os servos de Deus têm o dever de com ela tentar esforços,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buscando induzi-la ao arrependimento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648" y="1052736"/>
            <a:ext cx="6800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“Se se render à influência do Espírito de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Deus, dando prova de arrependimento, confessando o pecado e a ele renunciando,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por mais grave que seja, deve merecer o perdão e ser de novo recebida na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igreja. Aos irmãos compete encaminhá-la pela vereda da justiça, tratá-la como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desejariam ser tratados em seu lugar, olhando por si mesmos para que não sejam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 mesmo modo tentados”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7, p. 263).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824404"/>
            <a:ext cx="6768752" cy="2044756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588847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Para Disciplina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31640" y="2603813"/>
            <a:ext cx="680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razões pelas quais os membros estarão sujeitos à disciplina são: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4195" y="476672"/>
            <a:ext cx="4896544" cy="1938992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Negação da fé nos fundamentos do evangelho e nas Crenças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Fundamentais da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 ou o ensino de doutrinas 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contrárias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eles.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55776" y="73624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23728" y="3140968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Violação da lei de Deus, tal como adoração de ídolos, homicídio, roubo, profanação,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jogos de azar, transgressão do sábado e falsidade intencional e habitual.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373328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92494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“Ao tratar com membros que cometem falhas, o povo de Deus deve seguir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estritamente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instruções dadas pelo Salvador no capítulo 18 de Mateus.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99633" y="332656"/>
            <a:ext cx="4896544" cy="347787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Violação do mandamento da lei de Deus, que diz: “Não adulterarás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Êx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20:14;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5:27, 28), em sua relação com a instituição do casamento e o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 cristão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com as normas bíblicas de conduta moral e qualquer ato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intimidade sexual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fora do relacionamento conjugal e/ou atos não consensuais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conduta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sexual dentro do casamento, sejam eles legais ou ilegais.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80" y="963597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811157"/>
            <a:ext cx="7200800" cy="1938992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atos incluem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abuso infantil, conquanto não se limitem a isso, e também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pessoas vulneráveis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qualquer idade. O casamento é definido como um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relacionamento público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legalmente estabelecido, monogâmico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heterossexual entre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homem e uma mulher.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0268" y="1141001"/>
            <a:ext cx="4896544" cy="1569660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Fornicação, que inclui, entre outras coisas, a promiscuidade,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 homossexual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incesto, sodomia 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bestialismo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996985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3958784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Produção, uso ou distribuição de material pornográfico.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38" y="314096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2640" y="692696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 casamento de pessoa divorciada, exceto o cônjuge que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permaneceu fiel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 voto matrimonial em divórcio por adultério ou por perversões sexuais.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34076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419106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Violência física, incluindo violência na família.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38" y="337324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2640" y="2204864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Fraude ou deliberada falsidade nos negócios.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34076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419106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Conduta desordenada que traga opróbrio sobre a igreja.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38" y="337324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9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2640" y="1268760"/>
            <a:ext cx="4896544" cy="1569660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Adesão ou participação em movimento ou organização separatista ou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desleal (ver p. 61).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7569" y="1096868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10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3297032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Persistente recusa em reconhecer a autoridade da igreja devidamente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constituída, ou em não se submeter à ordem e disciplina da igreja.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3933056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8992" y="1949931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uso, a fabricação ou a venda de bebidas alcoólicas.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7569" y="1096868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12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08278" y="4440886"/>
            <a:ext cx="4896544" cy="1200329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uso, a fabricação ou a venda de fumo em qualquer de suas formas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consumo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3933056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13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8992" y="2060848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Uso ou fabricação de drogas ilícitas ou o consumo, uso indevido ou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narcóticos ou drogas sem permissão e motivo médico apropriado.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7569" y="2609036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14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548680"/>
            <a:ext cx="6603157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Processo de Disciplina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34076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Quando se trata de pecados graves, a igreja tem duas maneiras 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aplicar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disciplina: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996952"/>
            <a:ext cx="4896544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um voto de censura.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0333" y="25074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96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49281" y="4365104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um voto de remoção da qualidade de membro da igreja.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88590" y="4019580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96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11530" y="1619869"/>
            <a:ext cx="4351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casos em que a ofensa não é considerada pela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tão séria que demande a medida extrema da remoção da qualidade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igreja pode expressar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desaprovação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mediante um voto de censura.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 por Censura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99792" y="70750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censura tem dois propósitos: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968" y="1510326"/>
            <a:ext cx="6840760" cy="1200329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Possibilitar à igreja manifestar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 desaprovação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uma ofensa grave que trouxe desonra à causa de Deus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7896" y="160876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n w="38100">
                  <a:solidFill>
                    <a:schemeClr val="bg1"/>
                  </a:solidFill>
                </a:ln>
                <a:solidFill>
                  <a:srgbClr val="A7935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8800" dirty="0">
              <a:ln w="38100">
                <a:solidFill>
                  <a:schemeClr val="bg1"/>
                </a:solidFill>
              </a:ln>
              <a:solidFill>
                <a:srgbClr val="A7935B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45968" y="3271336"/>
            <a:ext cx="6840760" cy="1938992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Impressionar os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em falta com a necessidade de mudança de vida e reforma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conduta, e proporcionar-lhes um período de graça e prova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enquanto faz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essas mudanças.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407068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n w="38100">
                  <a:solidFill>
                    <a:schemeClr val="bg1"/>
                  </a:solidFill>
                </a:ln>
                <a:solidFill>
                  <a:srgbClr val="A7935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800" dirty="0">
              <a:ln w="38100">
                <a:solidFill>
                  <a:schemeClr val="bg1"/>
                </a:solidFill>
              </a:ln>
              <a:solidFill>
                <a:srgbClr val="A7935B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2736"/>
            <a:ext cx="4298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seres humanos são propriedade de Cristo, resgatados por preço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infinito,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estão vinculados a Ele pelo amor que Ele e o Pai têm manifestado.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 devemos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isso exercer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nosso relacionamento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! O ser humano não tem o direito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suspeitar mal de seu semelhante.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10493" y="1340768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voto de censura é tomado por um período definido de no mínimo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no máximo doze meses. Tal voto anula a eleição ou indicação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 faltoso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todos os cargos e o priva do privilégio de ser eleito durante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período de vigência da censura.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ímbolo de 'Não' 1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10493" y="1340768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sob censura não têm o direito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participar, nem por voz nem por voto, dos assuntos administrativos ou de liderar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atividades da igreja, tais como ensinar em uma classe de Escola Sabatina, etc.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ímbolo de 'Não' 3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916832"/>
            <a:ext cx="4107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serão, porém, privados do privilégio de tomar parte das bênçãos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Sabatina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dos cultos ou da cerimônia da comunhão. Não poderão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feitas transferências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durante o período de censura.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357703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Votos de censura não estabelecerão nenhuma disposição tendente a excluir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rol de membros em caso de falha em cumprir a condição imposta. Uma avaliação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deverá ser feita quando o período de censura expirar para determinar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sob disciplina tiveram uma mudança de procedimento.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548680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conduta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 satisfatória, devem ser considerados em posição regular sem qualquer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 voto e devem ser notificados que a censura expirou. Se sua conduta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for satisfatória, a igreja deve novamente considerar a disciplina apropriada.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retorno a qualquer cargo da igreja deverá ocorrer por meio de eleição.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270892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remoção de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indivíduo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condição de membro da igreja, o corpo de Cristo, é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 final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 igreja pode administrar.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 por Remoção da Condição de Membro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1190" y="1844824"/>
            <a:ext cx="7293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Unicamente após haver seguido 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instrução dada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neste capítulo, depois da orientação do pastor ou da Associação, quando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pastor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estiver indisponível, e depois de terem sido feitos todos os esforços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conquistá-lo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restaurá-lo ao caminho certo, deve um indivíduo ser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removido 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sua posição de membro da igreja.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 por Remoção da Condição de Membro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85293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ministro,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congregação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possui autoridade para estabelecer provas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discipulado. Essa autoridade pertence à Assembleia da Associação Geral.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0925" y="135363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Prova Adicional de Discipulado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2780928"/>
            <a:ext cx="3960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Portanto, qualquer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 que busca aplicar provas além das que 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estabelecidas aqui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não representa apropriadamente a igreja (ver Testemunhos Para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v. 1, p. 207).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0925" y="135363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Prova Adicional de Discipulado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2636912"/>
            <a:ext cx="4639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deve cuidar para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processo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disciplinar ocorra dentro de um tempo razoável e então comunicar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suas decisões com delicadeza e prontidão. A demora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disciplina pode aumentar a frustração e o sofrimento do membro e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própria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0925" y="135363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Prova Adicional de Discipulado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2736"/>
            <a:ext cx="4010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da igreja não têm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direito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seguir seus próprios impulsos e inclinações no trato com irmãos que cometeram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falhas. Não devem nem mesmo manifestar qualquer preconceito em relação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eles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porque assim fazendo implantam no espírito de outros o fermento do mal.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77281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“Cristo ensinou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claramente que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aqueles que perseveram em pecado declarado devem ser desligados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; mas não nos confiou a tarefa de ajuizar sobre caracteres e motivos.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Conhece demasiado bem nossa natureza para que nos delegasse esta obra.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tentássemos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desarraigar da igreja os que supomos serem falsos cristãos,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certamente cometeríamos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erro. Muitas vezes consideramos casos perdidos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justamente aqueles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Cristo está atraindo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Prudência em Julgar o Caráter e os Motivos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55679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...Se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devêssemos proceder com essas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pessoas segundo nosso parecer imperfeito, talvez se extinguiria sua última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esperança. Muitos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se julgam cristãos serão finalmente achados em falta.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Haverá muitos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 Céu, os quais seus vizinhos supunham que lá não entrariam. O ser humano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julga segundo a aparência; mas Deus vê o coração. O joio e o trigo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crescer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juntos até a ceifa; e a colheita é o fim do tempo da graça. Há nas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palavras do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Salvador ainda outra lição, uma lição de maravilhosa longanimidade e terno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amor....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Prudência em Julgar o Caráter e os Motivos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87559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... Como o joio tem as raízes entrelaçadas com as do bom trigo,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assim falsos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irmãos podem estar na igreja, intimamente ligados com os discípulos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verdadeiros. O verdadeiro caráter desses pretensos crentes não é plenamente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manifesto. Caso fossem desligados da congregação, outros poderiam ser induzidos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tropeçar, os quais, se não fosse isto, permaneceriam firmes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Parábolas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Jesus, p. 71, 72).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Prudência em Julgar o Caráter e os Motivos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187559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podem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disciplinados 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causa suficiente, mas apenas em uma reunião administrativa devidamente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convocada (ver p. 131, 132), depois de a Comissão da Igreja ter analisado o caso.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Reunião Devidamente Convocada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8" y="187559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reunião será presidida por um pastor ordenado ou um pastor licenciado que tenha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sido ordenado como ancião daquela igreja ou, na ausência do pastor e em conselho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ele ou com o presidente da Associação, por um ancião da igreja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Reunião Devidamente Convocada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124744"/>
            <a:ext cx="7880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podem ser removidos do rol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ou disciplinados de algum outro modo unicamente pelo voto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maioria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membros presentes e que participarem da votação em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devidamente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convocada. “A maioria da igreja é uma força que deveria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controlar seus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membros” (Testemunhos Para a Igreja, v. 5, p. 107).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Pelo Voto da Maioria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916832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pode recomendar a remoção a uma reunião administrativa, mas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circunstância tem a Comissão da Igreja o direito de tomar a decisão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final. Exceto em caso de falecimento de membros, o secretário só pode remover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nome do rol de membros após voto da igreja em uma reunião administrativa.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941819"/>
            <a:ext cx="6408712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Comissão da Igreja Não Pode Remover Membros da Comunhão da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492896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têm o direito fundamental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ser previamente notificados da reunião e o direito de ser ouvidos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defesa própria, apresentar provas e apontar testemunhas.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964178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Direitos Fundamentais dos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igreja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votar a disciplina de um membro em circunstâncias que o privem desses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direitos. Será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feita uma notificação por escrito, pelo menos duas semanas antes da reunião,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incluindo as razões para a reunião disciplinar.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59976" y="53628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Direitos Fundamentais dos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39522" y="1557739"/>
            <a:ext cx="4495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obra da igreja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ordem e disciplina é uma função eclesiástica que em nenhum sentido tem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processo civil ou legal.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Advogados Não Podem Representar 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5775</Words>
  <Application>Microsoft Office PowerPoint</Application>
  <PresentationFormat>Apresentação na tela (4:3)</PresentationFormat>
  <Paragraphs>358</Paragraphs>
  <Slides>129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129</vt:i4>
      </vt:variant>
    </vt:vector>
  </HeadingPairs>
  <TitlesOfParts>
    <vt:vector size="1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151</cp:revision>
  <dcterms:created xsi:type="dcterms:W3CDTF">2016-04-24T19:33:28Z</dcterms:created>
  <dcterms:modified xsi:type="dcterms:W3CDTF">2016-05-01T12:38:57Z</dcterms:modified>
</cp:coreProperties>
</file>