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2" d="100"/>
          <a:sy n="172" d="100"/>
        </p:scale>
        <p:origin x="-3152" y="-104"/>
      </p:cViewPr>
      <p:guideLst>
        <p:guide orient="horz" pos="799"/>
        <p:guide orient="horz" pos="2160"/>
        <p:guide orient="horz" pos="844"/>
        <p:guide pos="5466"/>
        <p:guide pos="3062"/>
        <p:guide pos="97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3264A-852F-414D-81BB-B5B98437D381}" type="datetimeFigureOut">
              <a:rPr lang="es-UY" smtClean="0"/>
              <a:pPr/>
              <a:t>2/22/12</a:t>
            </a:fld>
            <a:endParaRPr lang="es-UY"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UY"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AB4F23-5AA6-4BB0-9567-6B2A012BA2AC}" type="slidenum">
              <a:rPr lang="es-UY" smtClean="0"/>
              <a:pPr/>
              <a:t>‹#›</a:t>
            </a:fld>
            <a:endParaRPr lang="es-UY" dirty="0"/>
          </a:p>
        </p:txBody>
      </p:sp>
    </p:spTree>
    <p:extLst>
      <p:ext uri="{BB962C8B-B14F-4D97-AF65-F5344CB8AC3E}">
        <p14:creationId xmlns:p14="http://schemas.microsoft.com/office/powerpoint/2010/main" val="248291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Y"/>
          </a:p>
        </p:txBody>
      </p:sp>
      <p:sp>
        <p:nvSpPr>
          <p:cNvPr id="4" name="3 Marcador de fecha"/>
          <p:cNvSpPr>
            <a:spLocks noGrp="1"/>
          </p:cNvSpPr>
          <p:nvPr>
            <p:ph type="dt" sz="half" idx="10"/>
          </p:nvPr>
        </p:nvSpPr>
        <p:spPr/>
        <p:txBody>
          <a:bodyPr/>
          <a:lstStyle/>
          <a:p>
            <a:fld id="{79CFCAA1-1832-4859-BAAD-7D30387226C6}" type="datetime1">
              <a:rPr lang="es-UY" smtClean="0"/>
              <a:pPr/>
              <a:t>2/22/12</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CFBA5188-E851-4BC6-8ED6-3E644A72BDA4}" type="slidenum">
              <a:rPr lang="es-UY" smtClean="0"/>
              <a:pPr/>
              <a:t>‹#›</a:t>
            </a:fld>
            <a:endParaRPr lang="es-UY" dirty="0"/>
          </a:p>
        </p:txBody>
      </p:sp>
      <p:pic>
        <p:nvPicPr>
          <p:cNvPr id="7" name="Picture 6" descr="fren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316838C0-9710-4481-8CAD-61FD662C31BB}" type="datetime1">
              <a:rPr lang="es-UY" smtClean="0"/>
              <a:pPr/>
              <a:t>2/22/12</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CFBA5188-E851-4BC6-8ED6-3E644A72BDA4}" type="slidenum">
              <a:rPr lang="es-UY" smtClean="0"/>
              <a:pPr/>
              <a:t>‹#›</a:t>
            </a:fld>
            <a:endParaRPr lang="es-UY"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B709F490-1D5F-431F-A50D-2C0CEC064EDC}" type="datetime1">
              <a:rPr lang="es-UY" smtClean="0"/>
              <a:pPr/>
              <a:t>2/22/12</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CFBA5188-E851-4BC6-8ED6-3E644A72BDA4}" type="slidenum">
              <a:rPr lang="es-UY" smtClean="0"/>
              <a:pPr/>
              <a:t>‹#›</a:t>
            </a:fld>
            <a:endParaRPr lang="es-UY"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507331" y="759842"/>
            <a:ext cx="7138987" cy="940966"/>
          </a:xfrm>
        </p:spPr>
        <p:txBody>
          <a:bodyPr>
            <a:normAutofit/>
          </a:bodyPr>
          <a:lstStyle>
            <a:lvl1pPr>
              <a:defRPr sz="2300" b="1" u="sng">
                <a:latin typeface="Trebuchet MS"/>
                <a:cs typeface="Trebuchet MS"/>
              </a:defRPr>
            </a:lvl1pPr>
          </a:lstStyle>
          <a:p>
            <a:r>
              <a:rPr lang="es-ES" dirty="0" smtClean="0"/>
              <a:t>HAGA CLIC PARA MODIFICAR EL ESTILO DE TÍTULO DEL PATRÓN</a:t>
            </a:r>
            <a:endParaRPr lang="es-UY" dirty="0"/>
          </a:p>
        </p:txBody>
      </p:sp>
      <p:sp>
        <p:nvSpPr>
          <p:cNvPr id="3" name="2 Marcador de contenido"/>
          <p:cNvSpPr>
            <a:spLocks noGrp="1"/>
          </p:cNvSpPr>
          <p:nvPr>
            <p:ph idx="1"/>
          </p:nvPr>
        </p:nvSpPr>
        <p:spPr>
          <a:xfrm>
            <a:off x="1547813" y="1628800"/>
            <a:ext cx="7105299" cy="4525963"/>
          </a:xfrm>
        </p:spPr>
        <p:txBody>
          <a:bodyPr>
            <a:normAutofit/>
          </a:bodyPr>
          <a:lstStyle>
            <a:lvl1pPr>
              <a:defRPr sz="2300">
                <a:latin typeface="Trebuchet MS"/>
                <a:cs typeface="Trebuchet MS"/>
              </a:defRPr>
            </a:lvl1pPr>
            <a:lvl2pPr>
              <a:defRPr sz="2300">
                <a:latin typeface="Trebuchet MS"/>
                <a:cs typeface="Trebuchet MS"/>
              </a:defRPr>
            </a:lvl2pPr>
            <a:lvl3pPr>
              <a:defRPr sz="2300">
                <a:latin typeface="Trebuchet MS"/>
                <a:cs typeface="Trebuchet MS"/>
              </a:defRPr>
            </a:lvl3pPr>
            <a:lvl4pPr>
              <a:defRPr sz="2300">
                <a:latin typeface="Trebuchet MS"/>
                <a:cs typeface="Trebuchet MS"/>
              </a:defRPr>
            </a:lvl4pPr>
            <a:lvl5pPr>
              <a:defRPr sz="2300">
                <a:latin typeface="Trebuchet MS"/>
                <a:cs typeface="Trebuchet MS"/>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UY" dirty="0"/>
          </a:p>
        </p:txBody>
      </p:sp>
      <p:sp>
        <p:nvSpPr>
          <p:cNvPr id="4" name="3 Marcador de fecha"/>
          <p:cNvSpPr>
            <a:spLocks noGrp="1"/>
          </p:cNvSpPr>
          <p:nvPr>
            <p:ph type="dt" sz="half" idx="10"/>
          </p:nvPr>
        </p:nvSpPr>
        <p:spPr/>
        <p:txBody>
          <a:bodyPr/>
          <a:lstStyle/>
          <a:p>
            <a:fld id="{93174B7E-D5E8-4D63-BEB3-73C62519029F}" type="datetime1">
              <a:rPr lang="es-UY" smtClean="0"/>
              <a:pPr/>
              <a:t>2/22/12</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CFBA5188-E851-4BC6-8ED6-3E644A72BDA4}" type="slidenum">
              <a:rPr lang="es-UY" smtClean="0"/>
              <a:pPr/>
              <a:t>‹#›</a:t>
            </a:fld>
            <a:endParaRPr lang="es-UY"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A36EE6-905D-4EA0-BB7D-87B4C5C0BF52}" type="datetime1">
              <a:rPr lang="es-UY" smtClean="0"/>
              <a:pPr/>
              <a:t>2/22/12</a:t>
            </a:fld>
            <a:endParaRPr lang="es-UY" dirty="0"/>
          </a:p>
        </p:txBody>
      </p:sp>
      <p:sp>
        <p:nvSpPr>
          <p:cNvPr id="5" name="4 Marcador de pie de página"/>
          <p:cNvSpPr>
            <a:spLocks noGrp="1"/>
          </p:cNvSpPr>
          <p:nvPr>
            <p:ph type="ftr" sz="quarter" idx="11"/>
          </p:nvPr>
        </p:nvSpPr>
        <p:spPr/>
        <p:txBody>
          <a:bodyPr/>
          <a:lstStyle/>
          <a:p>
            <a:endParaRPr lang="es-UY" dirty="0"/>
          </a:p>
        </p:txBody>
      </p:sp>
      <p:sp>
        <p:nvSpPr>
          <p:cNvPr id="6" name="5 Marcador de número de diapositiva"/>
          <p:cNvSpPr>
            <a:spLocks noGrp="1"/>
          </p:cNvSpPr>
          <p:nvPr>
            <p:ph type="sldNum" sz="quarter" idx="12"/>
          </p:nvPr>
        </p:nvSpPr>
        <p:spPr/>
        <p:txBody>
          <a:bodyPr/>
          <a:lstStyle/>
          <a:p>
            <a:fld id="{CFBA5188-E851-4BC6-8ED6-3E644A72BDA4}" type="slidenum">
              <a:rPr lang="es-UY" smtClean="0"/>
              <a:pPr/>
              <a:t>‹#›</a:t>
            </a:fld>
            <a:endParaRPr lang="es-UY"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fecha"/>
          <p:cNvSpPr>
            <a:spLocks noGrp="1"/>
          </p:cNvSpPr>
          <p:nvPr>
            <p:ph type="dt" sz="half" idx="10"/>
          </p:nvPr>
        </p:nvSpPr>
        <p:spPr/>
        <p:txBody>
          <a:bodyPr/>
          <a:lstStyle/>
          <a:p>
            <a:fld id="{04693424-EA8A-4FA7-9A12-5C6A8A6F2EA4}" type="datetime1">
              <a:rPr lang="es-UY" smtClean="0"/>
              <a:pPr/>
              <a:t>2/22/12</a:t>
            </a:fld>
            <a:endParaRPr lang="es-UY" dirty="0"/>
          </a:p>
        </p:txBody>
      </p:sp>
      <p:sp>
        <p:nvSpPr>
          <p:cNvPr id="6" name="5 Marcador de pie de página"/>
          <p:cNvSpPr>
            <a:spLocks noGrp="1"/>
          </p:cNvSpPr>
          <p:nvPr>
            <p:ph type="ftr" sz="quarter" idx="11"/>
          </p:nvPr>
        </p:nvSpPr>
        <p:spPr/>
        <p:txBody>
          <a:bodyPr/>
          <a:lstStyle/>
          <a:p>
            <a:endParaRPr lang="es-UY" dirty="0"/>
          </a:p>
        </p:txBody>
      </p:sp>
      <p:sp>
        <p:nvSpPr>
          <p:cNvPr id="7" name="6 Marcador de número de diapositiva"/>
          <p:cNvSpPr>
            <a:spLocks noGrp="1"/>
          </p:cNvSpPr>
          <p:nvPr>
            <p:ph type="sldNum" sz="quarter" idx="12"/>
          </p:nvPr>
        </p:nvSpPr>
        <p:spPr/>
        <p:txBody>
          <a:bodyPr/>
          <a:lstStyle/>
          <a:p>
            <a:fld id="{CFBA5188-E851-4BC6-8ED6-3E644A72BDA4}" type="slidenum">
              <a:rPr lang="es-UY" smtClean="0"/>
              <a:pPr/>
              <a:t>‹#›</a:t>
            </a:fld>
            <a:endParaRPr lang="es-UY"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fecha"/>
          <p:cNvSpPr>
            <a:spLocks noGrp="1"/>
          </p:cNvSpPr>
          <p:nvPr>
            <p:ph type="dt" sz="half" idx="10"/>
          </p:nvPr>
        </p:nvSpPr>
        <p:spPr/>
        <p:txBody>
          <a:bodyPr/>
          <a:lstStyle/>
          <a:p>
            <a:fld id="{7C586031-AF17-4BD0-8F01-D48B5717EDA2}" type="datetime1">
              <a:rPr lang="es-UY" smtClean="0"/>
              <a:pPr/>
              <a:t>2/22/12</a:t>
            </a:fld>
            <a:endParaRPr lang="es-UY" dirty="0"/>
          </a:p>
        </p:txBody>
      </p:sp>
      <p:sp>
        <p:nvSpPr>
          <p:cNvPr id="8" name="7 Marcador de pie de página"/>
          <p:cNvSpPr>
            <a:spLocks noGrp="1"/>
          </p:cNvSpPr>
          <p:nvPr>
            <p:ph type="ftr" sz="quarter" idx="11"/>
          </p:nvPr>
        </p:nvSpPr>
        <p:spPr/>
        <p:txBody>
          <a:bodyPr/>
          <a:lstStyle/>
          <a:p>
            <a:endParaRPr lang="es-UY" dirty="0"/>
          </a:p>
        </p:txBody>
      </p:sp>
      <p:sp>
        <p:nvSpPr>
          <p:cNvPr id="9" name="8 Marcador de número de diapositiva"/>
          <p:cNvSpPr>
            <a:spLocks noGrp="1"/>
          </p:cNvSpPr>
          <p:nvPr>
            <p:ph type="sldNum" sz="quarter" idx="12"/>
          </p:nvPr>
        </p:nvSpPr>
        <p:spPr/>
        <p:txBody>
          <a:bodyPr/>
          <a:lstStyle/>
          <a:p>
            <a:fld id="{CFBA5188-E851-4BC6-8ED6-3E644A72BDA4}" type="slidenum">
              <a:rPr lang="es-UY" smtClean="0"/>
              <a:pPr/>
              <a:t>‹#›</a:t>
            </a:fld>
            <a:endParaRPr lang="es-UY"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fecha"/>
          <p:cNvSpPr>
            <a:spLocks noGrp="1"/>
          </p:cNvSpPr>
          <p:nvPr>
            <p:ph type="dt" sz="half" idx="10"/>
          </p:nvPr>
        </p:nvSpPr>
        <p:spPr/>
        <p:txBody>
          <a:bodyPr/>
          <a:lstStyle/>
          <a:p>
            <a:fld id="{DEA1B469-BC58-4BA8-AD67-813AFE8E7C99}" type="datetime1">
              <a:rPr lang="es-UY" smtClean="0"/>
              <a:pPr/>
              <a:t>2/22/12</a:t>
            </a:fld>
            <a:endParaRPr lang="es-UY" dirty="0"/>
          </a:p>
        </p:txBody>
      </p:sp>
      <p:sp>
        <p:nvSpPr>
          <p:cNvPr id="4" name="3 Marcador de pie de página"/>
          <p:cNvSpPr>
            <a:spLocks noGrp="1"/>
          </p:cNvSpPr>
          <p:nvPr>
            <p:ph type="ftr" sz="quarter" idx="11"/>
          </p:nvPr>
        </p:nvSpPr>
        <p:spPr/>
        <p:txBody>
          <a:bodyPr/>
          <a:lstStyle/>
          <a:p>
            <a:endParaRPr lang="es-UY" dirty="0"/>
          </a:p>
        </p:txBody>
      </p:sp>
      <p:sp>
        <p:nvSpPr>
          <p:cNvPr id="5" name="4 Marcador de número de diapositiva"/>
          <p:cNvSpPr>
            <a:spLocks noGrp="1"/>
          </p:cNvSpPr>
          <p:nvPr>
            <p:ph type="sldNum" sz="quarter" idx="12"/>
          </p:nvPr>
        </p:nvSpPr>
        <p:spPr/>
        <p:txBody>
          <a:bodyPr/>
          <a:lstStyle/>
          <a:p>
            <a:fld id="{CFBA5188-E851-4BC6-8ED6-3E644A72BDA4}" type="slidenum">
              <a:rPr lang="es-UY" smtClean="0"/>
              <a:pPr/>
              <a:t>‹#›</a:t>
            </a:fld>
            <a:endParaRPr lang="es-UY"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833A868-A149-42AA-B9EA-637FDC3D81B5}" type="datetime1">
              <a:rPr lang="es-UY" smtClean="0"/>
              <a:pPr/>
              <a:t>2/22/12</a:t>
            </a:fld>
            <a:endParaRPr lang="es-UY" dirty="0"/>
          </a:p>
        </p:txBody>
      </p:sp>
      <p:sp>
        <p:nvSpPr>
          <p:cNvPr id="3" name="2 Marcador de pie de página"/>
          <p:cNvSpPr>
            <a:spLocks noGrp="1"/>
          </p:cNvSpPr>
          <p:nvPr>
            <p:ph type="ftr" sz="quarter" idx="11"/>
          </p:nvPr>
        </p:nvSpPr>
        <p:spPr/>
        <p:txBody>
          <a:bodyPr/>
          <a:lstStyle/>
          <a:p>
            <a:endParaRPr lang="es-UY" dirty="0"/>
          </a:p>
        </p:txBody>
      </p:sp>
      <p:sp>
        <p:nvSpPr>
          <p:cNvPr id="4" name="3 Marcador de número de diapositiva"/>
          <p:cNvSpPr>
            <a:spLocks noGrp="1"/>
          </p:cNvSpPr>
          <p:nvPr>
            <p:ph type="sldNum" sz="quarter" idx="12"/>
          </p:nvPr>
        </p:nvSpPr>
        <p:spPr/>
        <p:txBody>
          <a:bodyPr/>
          <a:lstStyle/>
          <a:p>
            <a:fld id="{CFBA5188-E851-4BC6-8ED6-3E644A72BDA4}" type="slidenum">
              <a:rPr lang="es-UY" smtClean="0"/>
              <a:pPr/>
              <a:t>‹#›</a:t>
            </a:fld>
            <a:endParaRPr lang="es-UY"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74E9C3-ADB2-4B3B-81CF-57662D5AB16C}" type="datetime1">
              <a:rPr lang="es-UY" smtClean="0"/>
              <a:pPr/>
              <a:t>2/22/12</a:t>
            </a:fld>
            <a:endParaRPr lang="es-UY" dirty="0"/>
          </a:p>
        </p:txBody>
      </p:sp>
      <p:sp>
        <p:nvSpPr>
          <p:cNvPr id="6" name="5 Marcador de pie de página"/>
          <p:cNvSpPr>
            <a:spLocks noGrp="1"/>
          </p:cNvSpPr>
          <p:nvPr>
            <p:ph type="ftr" sz="quarter" idx="11"/>
          </p:nvPr>
        </p:nvSpPr>
        <p:spPr/>
        <p:txBody>
          <a:bodyPr/>
          <a:lstStyle/>
          <a:p>
            <a:endParaRPr lang="es-UY" dirty="0"/>
          </a:p>
        </p:txBody>
      </p:sp>
      <p:sp>
        <p:nvSpPr>
          <p:cNvPr id="7" name="6 Marcador de número de diapositiva"/>
          <p:cNvSpPr>
            <a:spLocks noGrp="1"/>
          </p:cNvSpPr>
          <p:nvPr>
            <p:ph type="sldNum" sz="quarter" idx="12"/>
          </p:nvPr>
        </p:nvSpPr>
        <p:spPr/>
        <p:txBody>
          <a:bodyPr/>
          <a:lstStyle/>
          <a:p>
            <a:fld id="{CFBA5188-E851-4BC6-8ED6-3E644A72BDA4}" type="slidenum">
              <a:rPr lang="es-UY" smtClean="0"/>
              <a:pPr/>
              <a:t>‹#›</a:t>
            </a:fld>
            <a:endParaRPr lang="es-UY"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E8B696A-361C-49C9-B7D7-766B8C7219EB}" type="datetime1">
              <a:rPr lang="es-UY" smtClean="0"/>
              <a:pPr/>
              <a:t>2/22/12</a:t>
            </a:fld>
            <a:endParaRPr lang="es-UY" dirty="0"/>
          </a:p>
        </p:txBody>
      </p:sp>
      <p:sp>
        <p:nvSpPr>
          <p:cNvPr id="6" name="5 Marcador de pie de página"/>
          <p:cNvSpPr>
            <a:spLocks noGrp="1"/>
          </p:cNvSpPr>
          <p:nvPr>
            <p:ph type="ftr" sz="quarter" idx="11"/>
          </p:nvPr>
        </p:nvSpPr>
        <p:spPr/>
        <p:txBody>
          <a:bodyPr/>
          <a:lstStyle/>
          <a:p>
            <a:endParaRPr lang="es-UY" dirty="0"/>
          </a:p>
        </p:txBody>
      </p:sp>
      <p:sp>
        <p:nvSpPr>
          <p:cNvPr id="7" name="6 Marcador de número de diapositiva"/>
          <p:cNvSpPr>
            <a:spLocks noGrp="1"/>
          </p:cNvSpPr>
          <p:nvPr>
            <p:ph type="sldNum" sz="quarter" idx="12"/>
          </p:nvPr>
        </p:nvSpPr>
        <p:spPr/>
        <p:txBody>
          <a:bodyPr/>
          <a:lstStyle/>
          <a:p>
            <a:fld id="{CFBA5188-E851-4BC6-8ED6-3E644A72BDA4}" type="slidenum">
              <a:rPr lang="es-UY" smtClean="0"/>
              <a:pPr/>
              <a:t>‹#›</a:t>
            </a:fld>
            <a:endParaRPr lang="es-UY"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54CD2-21D3-4E93-A929-07FB40BF0D7A}" type="datetime1">
              <a:rPr lang="es-UY" smtClean="0"/>
              <a:pPr/>
              <a:t>2/22/12</a:t>
            </a:fld>
            <a:endParaRPr lang="es-UY"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A5188-E851-4BC6-8ED6-3E644A72BDA4}" type="slidenum">
              <a:rPr lang="es-UY" smtClean="0"/>
              <a:pPr/>
              <a:t>‹#›</a:t>
            </a:fld>
            <a:endParaRPr lang="es-UY" dirty="0"/>
          </a:p>
        </p:txBody>
      </p:sp>
      <p:pic>
        <p:nvPicPr>
          <p:cNvPr id="7" name="Picture 6" descr="fundo_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2"/>
          <p:cNvSpPr txBox="1">
            <a:spLocks/>
          </p:cNvSpPr>
          <p:nvPr/>
        </p:nvSpPr>
        <p:spPr>
          <a:xfrm>
            <a:off x="35496" y="5681663"/>
            <a:ext cx="3960440" cy="117633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defRPr/>
            </a:pPr>
            <a:r>
              <a:rPr lang="pt-BR" sz="3000" dirty="0" smtClean="0">
                <a:solidFill>
                  <a:srgbClr val="000000"/>
                </a:solidFill>
                <a:latin typeface="Trebuchet MS"/>
                <a:cs typeface="Trebuchet MS"/>
              </a:rPr>
              <a:t>GRUPOS DE RELACIONAMENTO</a:t>
            </a:r>
            <a:endParaRPr lang="pt-BR" sz="3000" spc="300" dirty="0">
              <a:solidFill>
                <a:srgbClr val="000000"/>
              </a:solidFill>
              <a:latin typeface="Trebuchet MS"/>
              <a:cs typeface="Trebuchet MS"/>
            </a:endParaRPr>
          </a:p>
        </p:txBody>
      </p:sp>
      <p:sp>
        <p:nvSpPr>
          <p:cNvPr id="8" name="TextBox 7"/>
          <p:cNvSpPr txBox="1">
            <a:spLocks noChangeArrowheads="1"/>
          </p:cNvSpPr>
          <p:nvPr/>
        </p:nvSpPr>
        <p:spPr bwMode="auto">
          <a:xfrm>
            <a:off x="250825" y="260350"/>
            <a:ext cx="165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pt-BR" sz="1800" b="1" dirty="0">
                <a:solidFill>
                  <a:srgbClr val="000000"/>
                </a:solidFill>
              </a:rPr>
              <a:t>CAP. </a:t>
            </a:r>
            <a:r>
              <a:rPr lang="pt-BR" sz="1800" b="1" dirty="0" smtClean="0">
                <a:solidFill>
                  <a:srgbClr val="000000"/>
                </a:solidFill>
              </a:rPr>
              <a:t>18</a:t>
            </a:r>
            <a:endParaRPr lang="pt-BR" sz="1800" dirty="0">
              <a:solidFill>
                <a:srgbClr val="000000"/>
              </a:solidFill>
            </a:endParaRPr>
          </a:p>
          <a:p>
            <a:pPr eaLnBrk="1" hangingPunct="1"/>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01748" y="1281102"/>
            <a:ext cx="7286676" cy="1015663"/>
          </a:xfrm>
          <a:prstGeom prst="rect">
            <a:avLst/>
          </a:prstGeom>
          <a:noFill/>
        </p:spPr>
        <p:txBody>
          <a:bodyPr wrap="square" rtlCol="0">
            <a:spAutoFit/>
          </a:bodyPr>
          <a:lstStyle/>
          <a:p>
            <a:pPr algn="ctr"/>
            <a:r>
              <a:rPr lang="pt-BR" sz="6000" b="1" dirty="0" smtClean="0">
                <a:solidFill>
                  <a:srgbClr val="FF0000"/>
                </a:solidFill>
                <a:latin typeface="Trebuchet MS"/>
                <a:cs typeface="Trebuchet MS"/>
              </a:rPr>
              <a:t>CONFLITO!</a:t>
            </a:r>
            <a:endParaRPr lang="pt-BR" sz="6000" b="1" dirty="0">
              <a:solidFill>
                <a:srgbClr val="FF0000"/>
              </a:solidFill>
              <a:latin typeface="Trebuchet MS"/>
              <a:cs typeface="Trebuchet MS"/>
            </a:endParaRPr>
          </a:p>
        </p:txBody>
      </p:sp>
      <p:sp>
        <p:nvSpPr>
          <p:cNvPr id="3" name="2 CuadroTexto"/>
          <p:cNvSpPr txBox="1"/>
          <p:nvPr/>
        </p:nvSpPr>
        <p:spPr>
          <a:xfrm>
            <a:off x="966290" y="2684968"/>
            <a:ext cx="7500990" cy="907941"/>
          </a:xfrm>
          <a:prstGeom prst="rect">
            <a:avLst/>
          </a:prstGeom>
          <a:noFill/>
        </p:spPr>
        <p:txBody>
          <a:bodyPr wrap="square" rtlCol="0">
            <a:spAutoFit/>
          </a:bodyPr>
          <a:lstStyle/>
          <a:p>
            <a:pPr algn="ctr"/>
            <a:r>
              <a:rPr lang="pt-BR" sz="5300" dirty="0" smtClean="0">
                <a:latin typeface="Trebuchet MS"/>
                <a:cs typeface="Trebuchet MS"/>
              </a:rPr>
              <a:t>Teoria dos PGs </a:t>
            </a:r>
            <a:endParaRPr lang="pt-BR" sz="5300" dirty="0">
              <a:latin typeface="Trebuchet MS"/>
              <a:cs typeface="Trebuchet MS"/>
            </a:endParaRPr>
          </a:p>
        </p:txBody>
      </p:sp>
      <p:sp>
        <p:nvSpPr>
          <p:cNvPr id="4" name="3 CuadroTexto"/>
          <p:cNvSpPr txBox="1"/>
          <p:nvPr/>
        </p:nvSpPr>
        <p:spPr>
          <a:xfrm>
            <a:off x="827584" y="4509120"/>
            <a:ext cx="7786742" cy="907941"/>
          </a:xfrm>
          <a:prstGeom prst="rect">
            <a:avLst/>
          </a:prstGeom>
          <a:noFill/>
        </p:spPr>
        <p:txBody>
          <a:bodyPr wrap="square" rtlCol="0">
            <a:spAutoFit/>
          </a:bodyPr>
          <a:lstStyle/>
          <a:p>
            <a:pPr algn="ctr"/>
            <a:r>
              <a:rPr lang="pt-BR" sz="5300" dirty="0" smtClean="0">
                <a:latin typeface="Trebuchet MS"/>
                <a:cs typeface="Trebuchet MS"/>
              </a:rPr>
              <a:t>Prática dos PGs </a:t>
            </a:r>
            <a:endParaRPr lang="pt-BR" sz="5300" dirty="0">
              <a:latin typeface="Trebuchet MS"/>
              <a:cs typeface="Trebuchet MS"/>
            </a:endParaRPr>
          </a:p>
        </p:txBody>
      </p:sp>
      <p:sp>
        <p:nvSpPr>
          <p:cNvPr id="5" name="4 CuadroTexto"/>
          <p:cNvSpPr txBox="1"/>
          <p:nvPr/>
        </p:nvSpPr>
        <p:spPr>
          <a:xfrm>
            <a:off x="2339752" y="3664917"/>
            <a:ext cx="4786346" cy="907941"/>
          </a:xfrm>
          <a:prstGeom prst="rect">
            <a:avLst/>
          </a:prstGeom>
          <a:noFill/>
        </p:spPr>
        <p:txBody>
          <a:bodyPr wrap="square" rtlCol="0">
            <a:spAutoFit/>
          </a:bodyPr>
          <a:lstStyle/>
          <a:p>
            <a:pPr algn="ctr"/>
            <a:r>
              <a:rPr lang="pt-BR" sz="5300" dirty="0" smtClean="0">
                <a:latin typeface="Trebuchet MS"/>
                <a:cs typeface="Trebuchet MS"/>
              </a:rPr>
              <a:t>Vs.</a:t>
            </a:r>
            <a:endParaRPr lang="pt-BR" sz="5300" dirty="0">
              <a:latin typeface="Trebuchet MS"/>
              <a:cs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utterstock_5122677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2420888"/>
            <a:ext cx="7919864" cy="5939898"/>
          </a:xfrm>
          <a:prstGeom prst="rect">
            <a:avLst/>
          </a:prstGeom>
        </p:spPr>
      </p:pic>
      <p:sp>
        <p:nvSpPr>
          <p:cNvPr id="2" name="1 CuadroTexto"/>
          <p:cNvSpPr txBox="1"/>
          <p:nvPr/>
        </p:nvSpPr>
        <p:spPr>
          <a:xfrm>
            <a:off x="971600" y="406639"/>
            <a:ext cx="7786742" cy="861774"/>
          </a:xfrm>
          <a:prstGeom prst="rect">
            <a:avLst/>
          </a:prstGeom>
          <a:noFill/>
        </p:spPr>
        <p:txBody>
          <a:bodyPr wrap="square" rtlCol="0">
            <a:spAutoFit/>
          </a:bodyPr>
          <a:lstStyle/>
          <a:p>
            <a:pPr algn="ctr"/>
            <a:r>
              <a:rPr lang="pt-BR" sz="5000" b="1" dirty="0" smtClean="0">
                <a:solidFill>
                  <a:srgbClr val="FF0000"/>
                </a:solidFill>
                <a:latin typeface="Trebuchet MS"/>
                <a:cs typeface="Trebuchet MS"/>
              </a:rPr>
              <a:t>OBSTÁCULOS</a:t>
            </a:r>
            <a:endParaRPr lang="pt-BR" sz="5000" b="1" dirty="0">
              <a:solidFill>
                <a:srgbClr val="FF0000"/>
              </a:solidFill>
              <a:latin typeface="Trebuchet MS"/>
              <a:cs typeface="Trebuchet MS"/>
            </a:endParaRPr>
          </a:p>
        </p:txBody>
      </p:sp>
      <p:sp>
        <p:nvSpPr>
          <p:cNvPr id="4" name="3 CuadroTexto"/>
          <p:cNvSpPr txBox="1"/>
          <p:nvPr/>
        </p:nvSpPr>
        <p:spPr>
          <a:xfrm>
            <a:off x="827584" y="1484784"/>
            <a:ext cx="6984776" cy="1323439"/>
          </a:xfrm>
          <a:prstGeom prst="rect">
            <a:avLst/>
          </a:prstGeom>
          <a:noFill/>
        </p:spPr>
        <p:txBody>
          <a:bodyPr wrap="square" rtlCol="0">
            <a:spAutoFit/>
          </a:bodyPr>
          <a:lstStyle/>
          <a:p>
            <a:pPr marL="571500" indent="-571500">
              <a:buFont typeface="Arial"/>
              <a:buChar char="•"/>
            </a:pPr>
            <a:r>
              <a:rPr lang="pt-BR" sz="4000" b="1" dirty="0" smtClean="0">
                <a:latin typeface="Trebuchet MS"/>
                <a:cs typeface="Trebuchet MS"/>
              </a:rPr>
              <a:t>Preocupação pela opinião alheia</a:t>
            </a:r>
            <a:endParaRPr lang="pt-BR" sz="4000" b="1" dirty="0">
              <a:latin typeface="Trebuchet MS"/>
              <a:cs typeface="Trebuchet MS"/>
            </a:endParaRPr>
          </a:p>
        </p:txBody>
      </p:sp>
      <p:sp>
        <p:nvSpPr>
          <p:cNvPr id="5" name="4 CuadroTexto"/>
          <p:cNvSpPr txBox="1"/>
          <p:nvPr/>
        </p:nvSpPr>
        <p:spPr>
          <a:xfrm>
            <a:off x="899592" y="2924944"/>
            <a:ext cx="6768752" cy="1323439"/>
          </a:xfrm>
          <a:prstGeom prst="rect">
            <a:avLst/>
          </a:prstGeom>
          <a:noFill/>
        </p:spPr>
        <p:txBody>
          <a:bodyPr wrap="square" rtlCol="0">
            <a:spAutoFit/>
          </a:bodyPr>
          <a:lstStyle/>
          <a:p>
            <a:pPr marL="571500" indent="-571500">
              <a:buFont typeface="Arial"/>
              <a:buChar char="•"/>
            </a:pPr>
            <a:r>
              <a:rPr lang="pt-BR" sz="4000" b="1" dirty="0" smtClean="0">
                <a:latin typeface="Trebuchet MS"/>
                <a:cs typeface="Trebuchet MS"/>
              </a:rPr>
              <a:t>Preocupação pelos resultados </a:t>
            </a:r>
            <a:endParaRPr lang="pt-BR" sz="4000" b="1" dirty="0">
              <a:latin typeface="Trebuchet MS"/>
              <a:cs typeface="Trebuchet M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47812" y="1257749"/>
            <a:ext cx="7129463" cy="3985707"/>
          </a:xfrm>
          <a:prstGeom prst="rect">
            <a:avLst/>
          </a:prstGeom>
          <a:noFill/>
        </p:spPr>
        <p:txBody>
          <a:bodyPr wrap="square" rtlCol="0">
            <a:spAutoFit/>
          </a:bodyPr>
          <a:lstStyle/>
          <a:p>
            <a:pPr algn="just"/>
            <a:r>
              <a:rPr lang="es-UY" sz="2300" dirty="0" smtClean="0">
                <a:latin typeface="Trebuchet MS"/>
                <a:cs typeface="Trebuchet MS"/>
              </a:rPr>
              <a:t>“</a:t>
            </a:r>
            <a:r>
              <a:rPr lang="pt-BR" sz="2300" dirty="0" smtClean="0">
                <a:latin typeface="Trebuchet MS"/>
                <a:cs typeface="Trebuchet MS"/>
              </a:rPr>
              <a:t>A vereda dos homens que estão colocados como líderes não é fácil. Mas devem eles ver em cada dificuldade um chamado à oração. Jamais devem deixar de consultar a grande Fonte de toda a sabedoria. Fortalecidos e iluminados pelo Obreiro-Mestre, serão capacitados a permanecer firmes contra pecaminosas influências, e a discernir entre o certo e o errado, o bem e o mal. Aprovarão o que Deus aprova, e empenhar-se-ão com todo o fervor contra a introdução de princípios errôneos em Sua causa.</a:t>
            </a:r>
            <a:r>
              <a:rPr lang="es-UY" sz="2300" dirty="0" smtClean="0">
                <a:latin typeface="Trebuchet MS"/>
                <a:cs typeface="Trebuchet MS"/>
              </a:rPr>
              <a:t>” </a:t>
            </a:r>
            <a:r>
              <a:rPr lang="es-UY" sz="2300" i="1" dirty="0" smtClean="0">
                <a:latin typeface="Trebuchet MS"/>
                <a:cs typeface="Trebuchet MS"/>
              </a:rPr>
              <a:t>(</a:t>
            </a:r>
            <a:r>
              <a:rPr lang="es-UY" sz="2300" dirty="0" smtClean="0">
                <a:latin typeface="Trebuchet MS"/>
                <a:cs typeface="Trebuchet MS"/>
              </a:rPr>
              <a:t>E.G.W., </a:t>
            </a:r>
            <a:r>
              <a:rPr lang="es-UY" sz="2300" i="1" dirty="0" smtClean="0">
                <a:latin typeface="Trebuchet MS"/>
                <a:cs typeface="Trebuchet MS"/>
              </a:rPr>
              <a:t>Profetas e Reis, p. 21, 22)</a:t>
            </a:r>
            <a:endParaRPr lang="es-UY" sz="2300" i="1" dirty="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Gues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6632"/>
            <a:ext cx="5089922" cy="6858000"/>
          </a:xfrm>
          <a:prstGeom prst="rect">
            <a:avLst/>
          </a:prstGeom>
        </p:spPr>
      </p:pic>
      <p:sp>
        <p:nvSpPr>
          <p:cNvPr id="3" name="2 CuadroTexto"/>
          <p:cNvSpPr txBox="1"/>
          <p:nvPr/>
        </p:nvSpPr>
        <p:spPr>
          <a:xfrm>
            <a:off x="467544" y="1318171"/>
            <a:ext cx="5328592" cy="1631216"/>
          </a:xfrm>
          <a:prstGeom prst="rect">
            <a:avLst/>
          </a:prstGeom>
          <a:noFill/>
        </p:spPr>
        <p:txBody>
          <a:bodyPr wrap="square" rtlCol="0">
            <a:spAutoFit/>
          </a:bodyPr>
          <a:lstStyle/>
          <a:p>
            <a:pPr algn="ctr"/>
            <a:r>
              <a:rPr lang="pt-BR" sz="5000" b="1" dirty="0" smtClean="0">
                <a:solidFill>
                  <a:srgbClr val="FF0000"/>
                </a:solidFill>
                <a:latin typeface="Trebuchet MS"/>
                <a:cs typeface="Trebuchet MS"/>
              </a:rPr>
              <a:t>O MAIS IMPORTANTE</a:t>
            </a:r>
            <a:endParaRPr lang="pt-BR" sz="5000" b="1" dirty="0">
              <a:solidFill>
                <a:srgbClr val="FF0000"/>
              </a:solidFill>
              <a:latin typeface="Trebuchet MS"/>
              <a:cs typeface="Trebuchet MS"/>
            </a:endParaRPr>
          </a:p>
        </p:txBody>
      </p:sp>
      <p:sp>
        <p:nvSpPr>
          <p:cNvPr id="4" name="3 CuadroTexto"/>
          <p:cNvSpPr txBox="1"/>
          <p:nvPr/>
        </p:nvSpPr>
        <p:spPr>
          <a:xfrm>
            <a:off x="1115616" y="3356992"/>
            <a:ext cx="4104456" cy="1938992"/>
          </a:xfrm>
          <a:prstGeom prst="rect">
            <a:avLst/>
          </a:prstGeom>
          <a:noFill/>
        </p:spPr>
        <p:txBody>
          <a:bodyPr wrap="square" rtlCol="0">
            <a:spAutoFit/>
          </a:bodyPr>
          <a:lstStyle/>
          <a:p>
            <a:pPr algn="ctr"/>
            <a:r>
              <a:rPr lang="pt-BR" sz="4000" dirty="0" smtClean="0">
                <a:latin typeface="Trebuchet MS"/>
                <a:cs typeface="Trebuchet MS"/>
              </a:rPr>
              <a:t>O que o Senhor diz a respeito de nossa tarefa!</a:t>
            </a:r>
            <a:endParaRPr lang="pt-BR" sz="4000" dirty="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FBA5188-E851-4BC6-8ED6-3E644A72BDA4}" type="slidenum">
              <a:rPr lang="es-UY" smtClean="0"/>
              <a:pPr/>
              <a:t>6</a:t>
            </a:fld>
            <a:endParaRPr lang="es-UY" dirty="0"/>
          </a:p>
        </p:txBody>
      </p:sp>
      <p:sp>
        <p:nvSpPr>
          <p:cNvPr id="3" name="2 CuadroTexto"/>
          <p:cNvSpPr txBox="1"/>
          <p:nvPr/>
        </p:nvSpPr>
        <p:spPr>
          <a:xfrm>
            <a:off x="1547812" y="1556792"/>
            <a:ext cx="7129463" cy="3985707"/>
          </a:xfrm>
          <a:prstGeom prst="rect">
            <a:avLst/>
          </a:prstGeom>
          <a:noFill/>
        </p:spPr>
        <p:txBody>
          <a:bodyPr wrap="square" rtlCol="0">
            <a:spAutoFit/>
          </a:bodyPr>
          <a:lstStyle/>
          <a:p>
            <a:pPr algn="just"/>
            <a:r>
              <a:rPr lang="pt-BR" sz="2300" dirty="0" smtClean="0">
                <a:latin typeface="Trebuchet MS"/>
                <a:cs typeface="Trebuchet MS"/>
              </a:rPr>
              <a:t>“São necessários homens que sintam a necessidade da sabedoria do alto; homens que sejam convertidos de coração, que entendam que não são nada mais que simples mortais que devem aprender suas lições na escola de Cristo antes de estarem preparados para moldar outras mentes. Quando os homens aprenderem a depender de Deus, quando tiverem fé na obra pelo amor e purificarem suas almas, então não deixarão nos ombros de outros homens as pesadas cargas que têm de suportar.”</a:t>
            </a:r>
            <a:r>
              <a:rPr lang="pt-BR" sz="2300" i="1" dirty="0" smtClean="0">
                <a:latin typeface="Trebuchet MS"/>
                <a:cs typeface="Trebuchet MS"/>
              </a:rPr>
              <a:t>(</a:t>
            </a:r>
            <a:r>
              <a:rPr lang="pt-BR" sz="2300" dirty="0" smtClean="0">
                <a:latin typeface="Trebuchet MS"/>
                <a:cs typeface="Trebuchet MS"/>
              </a:rPr>
              <a:t>E.G.W., </a:t>
            </a:r>
            <a:r>
              <a:rPr lang="pt-BR" sz="2300" i="1" dirty="0" smtClean="0">
                <a:latin typeface="Trebuchet MS"/>
                <a:cs typeface="Trebuchet MS"/>
              </a:rPr>
              <a:t>Carta 83, 1896)</a:t>
            </a:r>
            <a:endParaRPr lang="pt-BR" sz="2300" dirty="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46845" y="695018"/>
            <a:ext cx="7057603" cy="861774"/>
          </a:xfrm>
          <a:prstGeom prst="rect">
            <a:avLst/>
          </a:prstGeom>
          <a:noFill/>
        </p:spPr>
        <p:txBody>
          <a:bodyPr wrap="square" rtlCol="0">
            <a:spAutoFit/>
          </a:bodyPr>
          <a:lstStyle/>
          <a:p>
            <a:pPr algn="ctr"/>
            <a:r>
              <a:rPr lang="pt-BR" sz="2500" b="1" dirty="0" smtClean="0">
                <a:latin typeface="Trebuchet MS"/>
                <a:cs typeface="Trebuchet MS"/>
              </a:rPr>
              <a:t>SIM, OS PEQUENOS GRUPOS FUNCIONAM</a:t>
            </a:r>
          </a:p>
          <a:p>
            <a:pPr algn="ctr"/>
            <a:r>
              <a:rPr lang="pt-BR" sz="2500" b="1" dirty="0" smtClean="0">
                <a:latin typeface="Trebuchet MS"/>
                <a:cs typeface="Trebuchet MS"/>
              </a:rPr>
              <a:t>- Resultados - </a:t>
            </a:r>
            <a:endParaRPr lang="pt-BR" sz="2500" b="1" dirty="0">
              <a:latin typeface="Trebuchet MS"/>
              <a:cs typeface="Trebuchet MS"/>
            </a:endParaRPr>
          </a:p>
        </p:txBody>
      </p:sp>
      <p:sp>
        <p:nvSpPr>
          <p:cNvPr id="5" name="4 CuadroTexto"/>
          <p:cNvSpPr txBox="1"/>
          <p:nvPr/>
        </p:nvSpPr>
        <p:spPr>
          <a:xfrm>
            <a:off x="1547812" y="1908701"/>
            <a:ext cx="7129463" cy="800219"/>
          </a:xfrm>
          <a:prstGeom prst="rect">
            <a:avLst/>
          </a:prstGeom>
          <a:noFill/>
        </p:spPr>
        <p:txBody>
          <a:bodyPr wrap="square" rtlCol="0">
            <a:spAutoFit/>
          </a:bodyPr>
          <a:lstStyle/>
          <a:p>
            <a:pPr algn="just"/>
            <a:r>
              <a:rPr lang="pt-BR" sz="2300" dirty="0" smtClean="0">
                <a:latin typeface="Trebuchet MS"/>
                <a:cs typeface="Trebuchet MS"/>
              </a:rPr>
              <a:t>1- A igreja melhora o relacionamento com Deus e entre os membros.</a:t>
            </a:r>
            <a:endParaRPr lang="pt-BR" sz="2300" dirty="0">
              <a:latin typeface="Trebuchet MS"/>
              <a:cs typeface="Trebuchet MS"/>
            </a:endParaRPr>
          </a:p>
        </p:txBody>
      </p:sp>
      <p:sp>
        <p:nvSpPr>
          <p:cNvPr id="6" name="5 CuadroTexto"/>
          <p:cNvSpPr txBox="1"/>
          <p:nvPr/>
        </p:nvSpPr>
        <p:spPr>
          <a:xfrm>
            <a:off x="1547812" y="2857496"/>
            <a:ext cx="7129463" cy="800219"/>
          </a:xfrm>
          <a:prstGeom prst="rect">
            <a:avLst/>
          </a:prstGeom>
          <a:noFill/>
        </p:spPr>
        <p:txBody>
          <a:bodyPr wrap="square" rtlCol="0">
            <a:spAutoFit/>
          </a:bodyPr>
          <a:lstStyle/>
          <a:p>
            <a:pPr algn="just"/>
            <a:r>
              <a:rPr lang="pt-BR" sz="2300" dirty="0" smtClean="0">
                <a:latin typeface="Trebuchet MS"/>
                <a:cs typeface="Trebuchet MS"/>
              </a:rPr>
              <a:t>2- A igreja melhora o cumprimento da missão encomendada pelo Senhor.</a:t>
            </a:r>
            <a:endParaRPr lang="pt-BR" sz="2300" dirty="0">
              <a:latin typeface="Trebuchet MS"/>
              <a:cs typeface="Trebuchet MS"/>
            </a:endParaRPr>
          </a:p>
        </p:txBody>
      </p:sp>
      <p:sp>
        <p:nvSpPr>
          <p:cNvPr id="7" name="6 CuadroTexto"/>
          <p:cNvSpPr txBox="1"/>
          <p:nvPr/>
        </p:nvSpPr>
        <p:spPr>
          <a:xfrm>
            <a:off x="1547812" y="4000504"/>
            <a:ext cx="7129463" cy="800219"/>
          </a:xfrm>
          <a:prstGeom prst="rect">
            <a:avLst/>
          </a:prstGeom>
          <a:noFill/>
        </p:spPr>
        <p:txBody>
          <a:bodyPr wrap="square" rtlCol="0">
            <a:spAutoFit/>
          </a:bodyPr>
          <a:lstStyle/>
          <a:p>
            <a:pPr algn="just"/>
            <a:r>
              <a:rPr lang="pt-BR" sz="2300" dirty="0" smtClean="0">
                <a:latin typeface="Trebuchet MS"/>
                <a:cs typeface="Trebuchet MS"/>
              </a:rPr>
              <a:t>3- Igreja feliz, líderes contentes e realizados, pastor não estressado. </a:t>
            </a:r>
            <a:endParaRPr lang="pt-BR" sz="2300" dirty="0">
              <a:latin typeface="Trebuchet MS"/>
              <a:cs typeface="Trebuchet MS"/>
            </a:endParaRPr>
          </a:p>
        </p:txBody>
      </p:sp>
      <p:sp>
        <p:nvSpPr>
          <p:cNvPr id="8" name="7 CuadroTexto"/>
          <p:cNvSpPr txBox="1"/>
          <p:nvPr/>
        </p:nvSpPr>
        <p:spPr>
          <a:xfrm>
            <a:off x="1547812" y="5201679"/>
            <a:ext cx="7129463" cy="446276"/>
          </a:xfrm>
          <a:prstGeom prst="rect">
            <a:avLst/>
          </a:prstGeom>
          <a:noFill/>
        </p:spPr>
        <p:txBody>
          <a:bodyPr wrap="square" rtlCol="0">
            <a:spAutoFit/>
          </a:bodyPr>
          <a:lstStyle/>
          <a:p>
            <a:r>
              <a:rPr lang="pt-BR" sz="2300" dirty="0" smtClean="0">
                <a:latin typeface="Trebuchet MS"/>
                <a:cs typeface="Trebuchet MS"/>
              </a:rPr>
              <a:t>4- A igreja possui um crescimento integral. </a:t>
            </a:r>
            <a:endParaRPr lang="pt-BR" sz="2300" dirty="0">
              <a:latin typeface="Trebuchet MS"/>
              <a:cs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90611" y="767026"/>
            <a:ext cx="7572428" cy="861774"/>
          </a:xfrm>
          <a:prstGeom prst="rect">
            <a:avLst/>
          </a:prstGeom>
          <a:noFill/>
        </p:spPr>
        <p:txBody>
          <a:bodyPr wrap="square" rtlCol="0">
            <a:spAutoFit/>
          </a:bodyPr>
          <a:lstStyle/>
          <a:p>
            <a:pPr algn="ctr"/>
            <a:r>
              <a:rPr lang="pt-BR" sz="2500" b="1" dirty="0" smtClean="0">
                <a:latin typeface="Trebuchet MS"/>
                <a:cs typeface="Trebuchet MS"/>
              </a:rPr>
              <a:t>IGREJA APOSTÓLICA</a:t>
            </a:r>
          </a:p>
          <a:p>
            <a:pPr algn="ctr"/>
            <a:r>
              <a:rPr lang="pt-BR" sz="2500" b="1" dirty="0" smtClean="0">
                <a:latin typeface="Trebuchet MS"/>
                <a:cs typeface="Trebuchet MS"/>
              </a:rPr>
              <a:t>- Segredos de seu crescimento</a:t>
            </a:r>
            <a:endParaRPr lang="pt-BR" sz="2500" b="1" dirty="0">
              <a:latin typeface="Trebuchet MS"/>
              <a:cs typeface="Trebuchet MS"/>
            </a:endParaRPr>
          </a:p>
        </p:txBody>
      </p:sp>
      <p:sp>
        <p:nvSpPr>
          <p:cNvPr id="4" name="3 CuadroTexto"/>
          <p:cNvSpPr txBox="1"/>
          <p:nvPr/>
        </p:nvSpPr>
        <p:spPr>
          <a:xfrm>
            <a:off x="1547812" y="2493712"/>
            <a:ext cx="6638455" cy="446276"/>
          </a:xfrm>
          <a:prstGeom prst="rect">
            <a:avLst/>
          </a:prstGeom>
          <a:noFill/>
        </p:spPr>
        <p:txBody>
          <a:bodyPr wrap="square" rtlCol="0">
            <a:spAutoFit/>
          </a:bodyPr>
          <a:lstStyle/>
          <a:p>
            <a:r>
              <a:rPr lang="pt-BR" sz="2300" dirty="0" smtClean="0">
                <a:latin typeface="Trebuchet MS"/>
                <a:cs typeface="Trebuchet MS"/>
              </a:rPr>
              <a:t>1- O Espírito Santo.</a:t>
            </a:r>
            <a:endParaRPr lang="pt-BR" sz="2300" dirty="0">
              <a:latin typeface="Trebuchet MS"/>
              <a:cs typeface="Trebuchet MS"/>
            </a:endParaRPr>
          </a:p>
        </p:txBody>
      </p:sp>
      <p:sp>
        <p:nvSpPr>
          <p:cNvPr id="5" name="4 CuadroTexto"/>
          <p:cNvSpPr txBox="1"/>
          <p:nvPr/>
        </p:nvSpPr>
        <p:spPr>
          <a:xfrm>
            <a:off x="1547813" y="3198748"/>
            <a:ext cx="8035826" cy="446276"/>
          </a:xfrm>
          <a:prstGeom prst="rect">
            <a:avLst/>
          </a:prstGeom>
          <a:noFill/>
        </p:spPr>
        <p:txBody>
          <a:bodyPr wrap="square" rtlCol="0">
            <a:spAutoFit/>
          </a:bodyPr>
          <a:lstStyle/>
          <a:p>
            <a:r>
              <a:rPr lang="pt-BR" sz="2300" dirty="0" smtClean="0">
                <a:latin typeface="Trebuchet MS"/>
                <a:cs typeface="Trebuchet MS"/>
              </a:rPr>
              <a:t>2- Elevado compromisso missionário.</a:t>
            </a:r>
            <a:endParaRPr lang="pt-BR" sz="2300" dirty="0">
              <a:latin typeface="Trebuchet MS"/>
              <a:cs typeface="Trebuchet MS"/>
            </a:endParaRPr>
          </a:p>
        </p:txBody>
      </p:sp>
      <p:sp>
        <p:nvSpPr>
          <p:cNvPr id="6" name="5 CuadroTexto"/>
          <p:cNvSpPr txBox="1"/>
          <p:nvPr/>
        </p:nvSpPr>
        <p:spPr>
          <a:xfrm>
            <a:off x="1547813" y="3918828"/>
            <a:ext cx="7286676" cy="446276"/>
          </a:xfrm>
          <a:prstGeom prst="rect">
            <a:avLst/>
          </a:prstGeom>
          <a:noFill/>
        </p:spPr>
        <p:txBody>
          <a:bodyPr wrap="square" rtlCol="0">
            <a:spAutoFit/>
          </a:bodyPr>
          <a:lstStyle/>
          <a:p>
            <a:r>
              <a:rPr lang="pt-BR" sz="2300" dirty="0" smtClean="0">
                <a:latin typeface="Trebuchet MS"/>
                <a:cs typeface="Trebuchet MS"/>
              </a:rPr>
              <a:t>3- Cristo era real. </a:t>
            </a:r>
            <a:endParaRPr lang="pt-BR" sz="2300" dirty="0">
              <a:latin typeface="Trebuchet MS"/>
              <a:cs typeface="Trebuchet MS"/>
            </a:endParaRPr>
          </a:p>
        </p:txBody>
      </p:sp>
      <p:pic>
        <p:nvPicPr>
          <p:cNvPr id="7" name="Picture 6" descr="Dov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30438">
            <a:off x="4450675" y="3010719"/>
            <a:ext cx="4463480" cy="33476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65712" y="548680"/>
            <a:ext cx="8286808" cy="477054"/>
          </a:xfrm>
          <a:prstGeom prst="rect">
            <a:avLst/>
          </a:prstGeom>
          <a:noFill/>
        </p:spPr>
        <p:txBody>
          <a:bodyPr wrap="square" rtlCol="0">
            <a:spAutoFit/>
          </a:bodyPr>
          <a:lstStyle/>
          <a:p>
            <a:pPr algn="ctr"/>
            <a:r>
              <a:rPr lang="pt-BR" sz="2500" b="1" dirty="0" smtClean="0">
                <a:latin typeface="Trebuchet MS"/>
                <a:cs typeface="Trebuchet MS"/>
              </a:rPr>
              <a:t>CONSELHOS AOS PASTORES</a:t>
            </a:r>
            <a:endParaRPr lang="pt-BR" sz="2500" b="1" dirty="0">
              <a:latin typeface="Trebuchet MS"/>
              <a:cs typeface="Trebuchet MS"/>
            </a:endParaRPr>
          </a:p>
        </p:txBody>
      </p:sp>
      <p:sp>
        <p:nvSpPr>
          <p:cNvPr id="4" name="3 CuadroTexto"/>
          <p:cNvSpPr txBox="1"/>
          <p:nvPr/>
        </p:nvSpPr>
        <p:spPr>
          <a:xfrm>
            <a:off x="1547812" y="1643050"/>
            <a:ext cx="6810401" cy="446276"/>
          </a:xfrm>
          <a:prstGeom prst="rect">
            <a:avLst/>
          </a:prstGeom>
          <a:noFill/>
        </p:spPr>
        <p:txBody>
          <a:bodyPr wrap="square" rtlCol="0">
            <a:spAutoFit/>
          </a:bodyPr>
          <a:lstStyle/>
          <a:p>
            <a:r>
              <a:rPr lang="pt-BR" sz="2300" dirty="0" smtClean="0">
                <a:latin typeface="Trebuchet MS"/>
                <a:cs typeface="Trebuchet MS"/>
              </a:rPr>
              <a:t>1- Colocar-se nas mãos do Senhor.</a:t>
            </a:r>
            <a:endParaRPr lang="pt-BR" sz="2300" dirty="0">
              <a:latin typeface="Trebuchet MS"/>
              <a:cs typeface="Trebuchet MS"/>
            </a:endParaRPr>
          </a:p>
        </p:txBody>
      </p:sp>
      <p:sp>
        <p:nvSpPr>
          <p:cNvPr id="5" name="4 CuadroTexto"/>
          <p:cNvSpPr txBox="1"/>
          <p:nvPr/>
        </p:nvSpPr>
        <p:spPr>
          <a:xfrm>
            <a:off x="1547813" y="2492896"/>
            <a:ext cx="7129462" cy="446276"/>
          </a:xfrm>
          <a:prstGeom prst="rect">
            <a:avLst/>
          </a:prstGeom>
          <a:noFill/>
        </p:spPr>
        <p:txBody>
          <a:bodyPr wrap="square" rtlCol="0">
            <a:spAutoFit/>
          </a:bodyPr>
          <a:lstStyle/>
          <a:p>
            <a:pPr algn="just"/>
            <a:r>
              <a:rPr lang="pt-BR" sz="2300" dirty="0" smtClean="0">
                <a:latin typeface="Trebuchet MS"/>
                <a:cs typeface="Trebuchet MS"/>
              </a:rPr>
              <a:t>2- Colocar os líderes nas mãos do Senhor.</a:t>
            </a:r>
            <a:endParaRPr lang="pt-BR" sz="2300" dirty="0">
              <a:latin typeface="Trebuchet MS"/>
              <a:cs typeface="Trebuchet MS"/>
            </a:endParaRPr>
          </a:p>
        </p:txBody>
      </p:sp>
      <p:sp>
        <p:nvSpPr>
          <p:cNvPr id="6" name="5 CuadroTexto"/>
          <p:cNvSpPr txBox="1"/>
          <p:nvPr/>
        </p:nvSpPr>
        <p:spPr>
          <a:xfrm>
            <a:off x="1547813" y="3286124"/>
            <a:ext cx="7129462" cy="800219"/>
          </a:xfrm>
          <a:prstGeom prst="rect">
            <a:avLst/>
          </a:prstGeom>
          <a:noFill/>
        </p:spPr>
        <p:txBody>
          <a:bodyPr wrap="square" rtlCol="0">
            <a:spAutoFit/>
          </a:bodyPr>
          <a:lstStyle/>
          <a:p>
            <a:pPr algn="just"/>
            <a:r>
              <a:rPr lang="pt-BR" sz="2300" dirty="0" smtClean="0">
                <a:latin typeface="Trebuchet MS"/>
                <a:cs typeface="Trebuchet MS"/>
              </a:rPr>
              <a:t>3- Sincero interesse pelo bem-estar dos líderes da igreja.</a:t>
            </a:r>
            <a:endParaRPr lang="pt-BR" sz="2300" dirty="0">
              <a:latin typeface="Trebuchet MS"/>
              <a:cs typeface="Trebuchet MS"/>
            </a:endParaRPr>
          </a:p>
        </p:txBody>
      </p:sp>
      <p:sp>
        <p:nvSpPr>
          <p:cNvPr id="7" name="6 CuadroTexto"/>
          <p:cNvSpPr txBox="1"/>
          <p:nvPr/>
        </p:nvSpPr>
        <p:spPr>
          <a:xfrm>
            <a:off x="1547812" y="4365104"/>
            <a:ext cx="7129463" cy="800219"/>
          </a:xfrm>
          <a:prstGeom prst="rect">
            <a:avLst/>
          </a:prstGeom>
          <a:noFill/>
        </p:spPr>
        <p:txBody>
          <a:bodyPr wrap="square" rtlCol="0">
            <a:spAutoFit/>
          </a:bodyPr>
          <a:lstStyle/>
          <a:p>
            <a:pPr algn="just"/>
            <a:r>
              <a:rPr lang="pt-BR" sz="2300" dirty="0" smtClean="0">
                <a:latin typeface="Trebuchet MS"/>
                <a:cs typeface="Trebuchet MS"/>
              </a:rPr>
              <a:t>4- A chave dos milagres: O poder divino mais o esforço humano.</a:t>
            </a:r>
            <a:endParaRPr lang="pt-BR" sz="2300" dirty="0">
              <a:latin typeface="Trebuchet MS"/>
              <a:cs typeface="Trebuchet MS"/>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TotalTime>
  <Words>382</Words>
  <Application>Microsoft Macintosh PowerPoint</Application>
  <PresentationFormat>On-screen Show (4:3)</PresentationFormat>
  <Paragraphs>30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GRUPOS PEQUEÑOS</dc:title>
  <dc:creator>Roberto</dc:creator>
  <cp:lastModifiedBy>Kassandra</cp:lastModifiedBy>
  <cp:revision>23</cp:revision>
  <dcterms:created xsi:type="dcterms:W3CDTF">2011-10-03T10:05:31Z</dcterms:created>
  <dcterms:modified xsi:type="dcterms:W3CDTF">2012-02-22T16:31:22Z</dcterms:modified>
</cp:coreProperties>
</file>