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1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6" r:id="rId11"/>
    <p:sldId id="279" r:id="rId12"/>
    <p:sldId id="278" r:id="rId13"/>
    <p:sldId id="280" r:id="rId14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3" autoAdjust="0"/>
  </p:normalViewPr>
  <p:slideViewPr>
    <p:cSldViewPr snapToGrid="0" snapToObjects="1">
      <p:cViewPr varScale="1">
        <p:scale>
          <a:sx n="68" d="100"/>
          <a:sy n="68" d="100"/>
        </p:scale>
        <p:origin x="-2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FEF7-4B0D-0B47-8780-B1867895A94E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6CE99-C2E6-AC49-BFD6-C323F45E0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Escuela Sabática se inicio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1852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cuando Jaime White escribió las primeras lecciones de Escuela Sabática, y organizó el primer programa regular 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Rochester, Nueva York; otra fue organizada por John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Byington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Buck’s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Bridge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Nueva York, en 1854; y una tercera fue organizada en 1855, por M. G. Kellogg, en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Creek, Michigan.</a:t>
            </a:r>
            <a:r>
              <a:rPr lang="pt-BR" dirty="0" smtClean="0"/>
              <a:t>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es-ES_tradn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1863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aparece la primera serie de lecciones adaptada para niños. El mismo año aparecen las primeras lecciones de Escuela Sabática en la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Herald, escritas por </a:t>
            </a:r>
            <a:r>
              <a:rPr lang="es-ES_trad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Uriah</a:t>
            </a:r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Smith, otro pionero adventista.</a:t>
            </a:r>
            <a:r>
              <a:rPr lang="pt-B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6CE99-C2E6-AC49-BFD6-C323F45E06C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A037252-72F3-474F-8582-32D765D30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C7EA1D9-68D1-4940-A5A9-75D928B61727}" type="datetimeFigureOut">
              <a:rPr lang="pt-BR" smtClean="0"/>
              <a:pPr/>
              <a:t>08/10/15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CAABAF2-E327-124A-8BE6-93A58566F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162anos_P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84" y="1103982"/>
            <a:ext cx="5341197" cy="48187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527505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1886</a:t>
            </a:r>
            <a:r>
              <a:rPr lang="pt-BR" sz="2400" dirty="0" smtClean="0"/>
              <a:t> Se organiza a primeira ES fora de EE.UU. Em Suíça e outra em Inglaterra</a:t>
            </a:r>
            <a:endParaRPr lang="pt-BR" sz="2400" dirty="0"/>
          </a:p>
        </p:txBody>
      </p:sp>
      <p:pic>
        <p:nvPicPr>
          <p:cNvPr id="7" name="Picture 6" descr="1005adv.s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6" y="1259576"/>
            <a:ext cx="3172494" cy="4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527505"/>
            <a:ext cx="795940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1894</a:t>
            </a:r>
            <a:r>
              <a:rPr lang="pt-BR" sz="2400" dirty="0" smtClean="0"/>
              <a:t> Se organiza a primeira Escola Sabatina no território de América do Sul, em Crespo Entre Rios Argentina – Jorge </a:t>
            </a:r>
            <a:r>
              <a:rPr lang="pt-BR" sz="2400" dirty="0" err="1" smtClean="0"/>
              <a:t>Riffel</a:t>
            </a:r>
            <a:r>
              <a:rPr lang="pt-BR" sz="2400" dirty="0" smtClean="0"/>
              <a:t> </a:t>
            </a:r>
            <a:endParaRPr lang="pt-BR" sz="2400" dirty="0"/>
          </a:p>
        </p:txBody>
      </p:sp>
      <p:pic>
        <p:nvPicPr>
          <p:cNvPr id="3" name="Picture 2" descr="1.JorgeDavidRiffelJuliaWei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527505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1895</a:t>
            </a:r>
            <a:r>
              <a:rPr lang="pt-BR" sz="2400" dirty="0" smtClean="0"/>
              <a:t> Francisco H. </a:t>
            </a:r>
            <a:r>
              <a:rPr lang="pt-BR" sz="2400" dirty="0" err="1" smtClean="0"/>
              <a:t>Westphal</a:t>
            </a:r>
            <a:r>
              <a:rPr lang="pt-BR" sz="2400" dirty="0" smtClean="0"/>
              <a:t>, organiza a primeira Escola Sabatina no Brasil,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Indaiatuba SP</a:t>
            </a:r>
            <a:endParaRPr lang="pt-BR" sz="2400" dirty="0"/>
          </a:p>
        </p:txBody>
      </p:sp>
      <p:pic>
        <p:nvPicPr>
          <p:cNvPr id="4" name="Picture 3" descr="Westphal F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62" y="1371600"/>
            <a:ext cx="3004375" cy="38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121394"/>
          </a:xfrm>
        </p:spPr>
        <p:txBody>
          <a:bodyPr/>
          <a:lstStyle/>
          <a:p>
            <a:r>
              <a:rPr lang="pt-BR" dirty="0" smtClean="0"/>
              <a:t>Lema dos 162 anos da Escola Sabatina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373510" y="2950482"/>
            <a:ext cx="8347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“</a:t>
            </a:r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Sempre presente,</a:t>
            </a:r>
          </a:p>
          <a:p>
            <a:pPr algn="ctr"/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Sempre a tempo, </a:t>
            </a:r>
          </a:p>
          <a:p>
            <a:pPr algn="ctr"/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Estudando diariamente a li</a:t>
            </a:r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ção </a:t>
            </a:r>
          </a:p>
          <a:p>
            <a:pPr algn="ctr"/>
            <a:r>
              <a:rPr lang="pt-BR" sz="4000" dirty="0" smtClean="0">
                <a:solidFill>
                  <a:prstClr val="black"/>
                </a:solidFill>
                <a:ea typeface="+mj-ea"/>
                <a:cs typeface="+mj-cs"/>
              </a:rPr>
              <a:t>E cumprindo a Missão”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770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pic>
        <p:nvPicPr>
          <p:cNvPr id="7" name="Picture 6" descr="2.Tiago 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14" y="1535905"/>
            <a:ext cx="5080000" cy="4483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6038" y="6162421"/>
            <a:ext cx="795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2000"/>
              </a:spcBef>
              <a:buSzPct val="90000"/>
            </a:pPr>
            <a:r>
              <a:rPr lang="pt-BR" sz="2400" dirty="0" smtClean="0">
                <a:solidFill>
                  <a:prstClr val="black"/>
                </a:solidFill>
              </a:rPr>
              <a:t>1852	Tiago White, escreve as primeiras li</a:t>
            </a:r>
            <a:r>
              <a:rPr lang="pt-BR" sz="2400" dirty="0" smtClean="0">
                <a:solidFill>
                  <a:prstClr val="black"/>
                </a:solidFill>
              </a:rPr>
              <a:t>ções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6162421"/>
            <a:ext cx="795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2000"/>
              </a:spcBef>
              <a:buSzPct val="90000"/>
            </a:pPr>
            <a:r>
              <a:rPr lang="pt-BR" sz="2400" dirty="0" smtClean="0">
                <a:solidFill>
                  <a:prstClr val="black"/>
                </a:solidFill>
              </a:rPr>
              <a:t>1852	Primeiras li</a:t>
            </a:r>
            <a:r>
              <a:rPr lang="pt-BR" sz="2400" dirty="0" smtClean="0">
                <a:solidFill>
                  <a:prstClr val="black"/>
                </a:solidFill>
              </a:rPr>
              <a:t>ções</a:t>
            </a:r>
            <a:r>
              <a:rPr lang="pt-BR" sz="2400" dirty="0" smtClean="0">
                <a:solidFill>
                  <a:prstClr val="black"/>
                </a:solidFill>
              </a:rPr>
              <a:t>: </a:t>
            </a:r>
            <a:r>
              <a:rPr lang="pt-BR" sz="2400" dirty="0" err="1" smtClean="0">
                <a:solidFill>
                  <a:prstClr val="black"/>
                </a:solidFill>
              </a:rPr>
              <a:t>Youth’s</a:t>
            </a:r>
            <a:r>
              <a:rPr lang="pt-BR" sz="2400" dirty="0" smtClean="0">
                <a:solidFill>
                  <a:prstClr val="black"/>
                </a:solidFill>
              </a:rPr>
              <a:t> </a:t>
            </a:r>
            <a:r>
              <a:rPr lang="pt-BR" sz="2400" dirty="0" err="1" smtClean="0">
                <a:solidFill>
                  <a:prstClr val="black"/>
                </a:solidFill>
              </a:rPr>
              <a:t>instructor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15" y="1464970"/>
            <a:ext cx="2845177" cy="44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6162421"/>
            <a:ext cx="795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1853	Primeiro programa em Rochester, Nova York.</a:t>
            </a:r>
            <a:endParaRPr lang="pt-BR" sz="2400" dirty="0"/>
          </a:p>
        </p:txBody>
      </p:sp>
      <p:pic>
        <p:nvPicPr>
          <p:cNvPr id="3" name="Picture 2" descr="1.James-S-White-1864-115x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33" y="1670383"/>
            <a:ext cx="3117555" cy="4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975681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1854	Segundo programa, John </a:t>
            </a:r>
            <a:r>
              <a:rPr lang="pt-BR" sz="2400" dirty="0" err="1" smtClean="0"/>
              <a:t>Byington</a:t>
            </a:r>
            <a:r>
              <a:rPr lang="pt-BR" sz="2400" dirty="0" smtClean="0"/>
              <a:t> em </a:t>
            </a:r>
            <a:r>
              <a:rPr lang="es-ES_tradnl" sz="2400" dirty="0" err="1" smtClean="0"/>
              <a:t>Buck’s</a:t>
            </a:r>
            <a:r>
              <a:rPr lang="es-ES_tradnl" sz="2400" dirty="0" smtClean="0"/>
              <a:t> Bridge</a:t>
            </a:r>
            <a:r>
              <a:rPr lang="pt-BR" sz="2400" dirty="0" smtClean="0"/>
              <a:t>, Nova York </a:t>
            </a:r>
            <a:endParaRPr lang="pt-BR" sz="2400" dirty="0"/>
          </a:p>
        </p:txBody>
      </p:sp>
      <p:pic>
        <p:nvPicPr>
          <p:cNvPr id="4" name="Picture 3" descr="4. John-Byington-1798-1887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94" y="1400544"/>
            <a:ext cx="2754889" cy="44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882311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1855	Terceiro programa, </a:t>
            </a:r>
            <a:r>
              <a:rPr lang="es-ES_tradnl" sz="2400" dirty="0"/>
              <a:t>M. G. </a:t>
            </a:r>
            <a:r>
              <a:rPr lang="es-ES_tradnl" sz="2400" dirty="0" smtClean="0"/>
              <a:t>Kellogg </a:t>
            </a:r>
            <a:r>
              <a:rPr lang="pt-BR" sz="2400" dirty="0" smtClean="0"/>
              <a:t>em </a:t>
            </a:r>
            <a:r>
              <a:rPr lang="es-ES_tradnl" sz="2400" dirty="0" err="1"/>
              <a:t>Battle</a:t>
            </a:r>
            <a:r>
              <a:rPr lang="es-ES_tradnl" sz="2400" dirty="0"/>
              <a:t> Creek, Michigan.</a:t>
            </a:r>
            <a:r>
              <a:rPr lang="pt-BR" sz="2400" dirty="0"/>
              <a:t> </a:t>
            </a: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67" y="1371601"/>
            <a:ext cx="4016707" cy="41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882311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1863</a:t>
            </a:r>
            <a:r>
              <a:rPr lang="pt-BR" sz="2400" dirty="0" smtClean="0"/>
              <a:t>	Aparece a primeira serie de li</a:t>
            </a:r>
            <a:r>
              <a:rPr lang="pt-BR" sz="2400" dirty="0" smtClean="0"/>
              <a:t>ções</a:t>
            </a:r>
            <a:r>
              <a:rPr lang="pt-BR" sz="2400" dirty="0" smtClean="0"/>
              <a:t> adaptada para crian</a:t>
            </a:r>
            <a:r>
              <a:rPr lang="pt-BR" sz="2400" dirty="0" smtClean="0"/>
              <a:t>ças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9" y="1371601"/>
            <a:ext cx="7047685" cy="41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527505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1863</a:t>
            </a:r>
            <a:r>
              <a:rPr lang="pt-BR" sz="2400" dirty="0" smtClean="0"/>
              <a:t>	primeiras li</a:t>
            </a:r>
            <a:r>
              <a:rPr lang="pt-BR" sz="2400" dirty="0" smtClean="0"/>
              <a:t>ções</a:t>
            </a:r>
            <a:r>
              <a:rPr lang="pt-BR" sz="2400" dirty="0" smtClean="0"/>
              <a:t> da Escola Sabatina na </a:t>
            </a:r>
            <a:r>
              <a:rPr lang="pt-BR" sz="2400" dirty="0" err="1" smtClean="0"/>
              <a:t>Review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Herald, escritas por </a:t>
            </a:r>
            <a:r>
              <a:rPr lang="pt-BR" sz="2400" dirty="0" err="1" smtClean="0"/>
              <a:t>Uriah</a:t>
            </a:r>
            <a:r>
              <a:rPr lang="pt-BR" sz="2400" dirty="0" smtClean="0"/>
              <a:t> Smith</a:t>
            </a:r>
            <a:endParaRPr lang="pt-BR" sz="2400" dirty="0"/>
          </a:p>
        </p:txBody>
      </p:sp>
      <p:pic>
        <p:nvPicPr>
          <p:cNvPr id="3" name="Picture 2" descr="LessonsForBibleStudentsBeingASeriesOfQuestionsDesignedForTheUseOf_97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40" y="1371600"/>
            <a:ext cx="2674800" cy="4056780"/>
          </a:xfrm>
          <a:prstGeom prst="rect">
            <a:avLst/>
          </a:prstGeom>
        </p:spPr>
      </p:pic>
      <p:pic>
        <p:nvPicPr>
          <p:cNvPr id="5" name="Picture 4" descr="5.Uriah Smit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9750"/>
            <a:ext cx="2603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Historia da Escola Sabatina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06038" y="5527505"/>
            <a:ext cx="79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1878</a:t>
            </a:r>
            <a:r>
              <a:rPr lang="pt-BR" sz="2400" dirty="0" smtClean="0"/>
              <a:t>	Se organiza a Associação Geral de Escolas Sabatinas</a:t>
            </a:r>
            <a:endParaRPr lang="pt-BR" sz="2400" dirty="0"/>
          </a:p>
        </p:txBody>
      </p:sp>
      <p:pic>
        <p:nvPicPr>
          <p:cNvPr id="4" name="Picture 3" descr="9.historia-contada1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9936"/>
            <a:ext cx="7040251" cy="39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283</TotalTime>
  <Words>913</Words>
  <Application>Microsoft Macintosh PowerPoint</Application>
  <PresentationFormat>On-screen Show (4:3)</PresentationFormat>
  <Paragraphs>53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PowerPoint Presentation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Historia da Escola Sabatina</vt:lpstr>
      <vt:lpstr>Lema dos 162 anos da Escola Sabatina</vt:lpstr>
    </vt:vector>
  </TitlesOfParts>
  <Company>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Sabática</dc:title>
  <dc:creator>Carlos Sanchez</dc:creator>
  <cp:lastModifiedBy>Edison Choque</cp:lastModifiedBy>
  <cp:revision>16</cp:revision>
  <dcterms:created xsi:type="dcterms:W3CDTF">2011-03-12T18:48:51Z</dcterms:created>
  <dcterms:modified xsi:type="dcterms:W3CDTF">2015-10-09T03:04:06Z</dcterms:modified>
</cp:coreProperties>
</file>