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91" r:id="rId4"/>
    <p:sldId id="293" r:id="rId5"/>
    <p:sldId id="295" r:id="rId6"/>
    <p:sldId id="299" r:id="rId7"/>
    <p:sldId id="300" r:id="rId8"/>
    <p:sldId id="301" r:id="rId9"/>
    <p:sldId id="349" r:id="rId10"/>
    <p:sldId id="303" r:id="rId11"/>
    <p:sldId id="305" r:id="rId12"/>
    <p:sldId id="308" r:id="rId13"/>
    <p:sldId id="309" r:id="rId14"/>
    <p:sldId id="310" r:id="rId15"/>
    <p:sldId id="313" r:id="rId16"/>
    <p:sldId id="314" r:id="rId17"/>
    <p:sldId id="317" r:id="rId18"/>
    <p:sldId id="350" r:id="rId19"/>
    <p:sldId id="318" r:id="rId20"/>
    <p:sldId id="319" r:id="rId21"/>
    <p:sldId id="320" r:id="rId22"/>
    <p:sldId id="338" r:id="rId23"/>
    <p:sldId id="339" r:id="rId24"/>
    <p:sldId id="343" r:id="rId25"/>
    <p:sldId id="345" r:id="rId26"/>
    <p:sldId id="346" r:id="rId27"/>
    <p:sldId id="344" r:id="rId28"/>
    <p:sldId id="288" r:id="rId29"/>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5" autoAdjust="0"/>
    <p:restoredTop sz="96405"/>
  </p:normalViewPr>
  <p:slideViewPr>
    <p:cSldViewPr>
      <p:cViewPr varScale="1">
        <p:scale>
          <a:sx n="135" d="100"/>
          <a:sy n="135" d="100"/>
        </p:scale>
        <p:origin x="184" y="312"/>
      </p:cViewPr>
      <p:guideLst>
        <p:guide orient="horz" pos="162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8F8D81-00C9-4CCD-81FF-588EA1BD1FD1}" type="datetimeFigureOut">
              <a:rPr lang="pt-BR" smtClean="0"/>
              <a:t>30/05/17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3B0D3-A7DF-4CBC-B4E5-F6D53D0C4010}" type="slidenum">
              <a:rPr lang="pt-BR" smtClean="0"/>
              <a:t>‹#›</a:t>
            </a:fld>
            <a:endParaRPr lang="pt-BR"/>
          </a:p>
        </p:txBody>
      </p:sp>
    </p:spTree>
    <p:extLst>
      <p:ext uri="{BB962C8B-B14F-4D97-AF65-F5344CB8AC3E}">
        <p14:creationId xmlns:p14="http://schemas.microsoft.com/office/powerpoint/2010/main" val="1423409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53327-A9F6-4963-9ECB-608EC3D94E8C}" type="datetimeFigureOut">
              <a:rPr lang="pt-BR" smtClean="0"/>
              <a:t>30/05/17</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631BE-64B3-44CD-971B-7DEFD4AC2676}" type="slidenum">
              <a:rPr lang="pt-BR" smtClean="0"/>
              <a:t>‹#›</a:t>
            </a:fld>
            <a:endParaRPr lang="pt-BR"/>
          </a:p>
        </p:txBody>
      </p:sp>
    </p:spTree>
    <p:extLst>
      <p:ext uri="{BB962C8B-B14F-4D97-AF65-F5344CB8AC3E}">
        <p14:creationId xmlns:p14="http://schemas.microsoft.com/office/powerpoint/2010/main" val="134186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CURSO </a:t>
            </a:r>
            <a:r>
              <a:rPr lang="es-ES" b="1" dirty="0" smtClean="0"/>
              <a:t>de </a:t>
            </a:r>
            <a:r>
              <a:rPr lang="es-ES" b="1" dirty="0" smtClean="0">
                <a:solidFill>
                  <a:srgbClr val="00B0F0"/>
                </a:solidFill>
              </a:rPr>
              <a:t>LIDERAZGO</a:t>
            </a:r>
          </a:p>
          <a:p>
            <a:r>
              <a:rPr lang="es-ES" dirty="0" smtClean="0"/>
              <a:t>Ministerio del Adolescente</a:t>
            </a:r>
          </a:p>
          <a:p>
            <a:r>
              <a:rPr lang="es-ES" dirty="0" smtClean="0"/>
              <a:t>NIVEL</a:t>
            </a:r>
            <a:r>
              <a:rPr lang="es-ES" baseline="0" dirty="0" smtClean="0"/>
              <a:t> 3</a:t>
            </a:r>
            <a:endParaRPr lang="es-ES" dirty="0"/>
          </a:p>
        </p:txBody>
      </p:sp>
      <p:sp>
        <p:nvSpPr>
          <p:cNvPr id="4" name="3 Marcador de número de diapositiva"/>
          <p:cNvSpPr>
            <a:spLocks noGrp="1"/>
          </p:cNvSpPr>
          <p:nvPr>
            <p:ph type="sldNum" sz="quarter" idx="10"/>
          </p:nvPr>
        </p:nvSpPr>
        <p:spPr/>
        <p:txBody>
          <a:bodyPr/>
          <a:lstStyle/>
          <a:p>
            <a:fld id="{8C0631BE-64B3-44CD-971B-7DEFD4AC2676}" type="slidenum">
              <a:rPr lang="pt-BR" smtClean="0"/>
              <a:t>1</a:t>
            </a:fld>
            <a:endParaRPr lang="pt-BR"/>
          </a:p>
        </p:txBody>
      </p:sp>
    </p:spTree>
    <p:extLst>
      <p:ext uri="{BB962C8B-B14F-4D97-AF65-F5344CB8AC3E}">
        <p14:creationId xmlns:p14="http://schemas.microsoft.com/office/powerpoint/2010/main" val="205365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EL LÍDER Y LA </a:t>
            </a:r>
            <a:r>
              <a:rPr lang="es-ES" b="1" dirty="0" smtClean="0">
                <a:solidFill>
                  <a:srgbClr val="00B0F0"/>
                </a:solidFill>
              </a:rPr>
              <a:t>TECNOLOGÍA</a:t>
            </a:r>
          </a:p>
          <a:p>
            <a:r>
              <a:rPr lang="es-ES" dirty="0" smtClean="0"/>
              <a:t>SEMINARIO 4</a:t>
            </a:r>
            <a:endParaRPr lang="es-ES" dirty="0"/>
          </a:p>
        </p:txBody>
      </p:sp>
      <p:sp>
        <p:nvSpPr>
          <p:cNvPr id="4" name="3 Marcador de número de diapositiva"/>
          <p:cNvSpPr>
            <a:spLocks noGrp="1"/>
          </p:cNvSpPr>
          <p:nvPr>
            <p:ph type="sldNum" sz="quarter" idx="10"/>
          </p:nvPr>
        </p:nvSpPr>
        <p:spPr/>
        <p:txBody>
          <a:bodyPr/>
          <a:lstStyle/>
          <a:p>
            <a:fld id="{8C0631BE-64B3-44CD-971B-7DEFD4AC2676}" type="slidenum">
              <a:rPr lang="pt-BR" smtClean="0"/>
              <a:t>2</a:t>
            </a:fld>
            <a:endParaRPr lang="pt-BR"/>
          </a:p>
        </p:txBody>
      </p:sp>
    </p:spTree>
    <p:extLst>
      <p:ext uri="{BB962C8B-B14F-4D97-AF65-F5344CB8AC3E}">
        <p14:creationId xmlns:p14="http://schemas.microsoft.com/office/powerpoint/2010/main" val="9754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mtClean="0"/>
              <a:t>CURSO de </a:t>
            </a:r>
            <a:r>
              <a:rPr lang="es-ES" b="1" dirty="0" smtClean="0">
                <a:solidFill>
                  <a:srgbClr val="00B0F0"/>
                </a:solidFill>
              </a:rPr>
              <a:t>LIDERAZGO</a:t>
            </a:r>
          </a:p>
          <a:p>
            <a:r>
              <a:rPr lang="es-ES" dirty="0" smtClean="0"/>
              <a:t>Ministerio del Adolescente</a:t>
            </a:r>
            <a:endParaRPr lang="es-ES" dirty="0"/>
          </a:p>
        </p:txBody>
      </p:sp>
      <p:sp>
        <p:nvSpPr>
          <p:cNvPr id="4" name="3 Marcador de número de diapositiva"/>
          <p:cNvSpPr>
            <a:spLocks noGrp="1"/>
          </p:cNvSpPr>
          <p:nvPr>
            <p:ph type="sldNum" sz="quarter" idx="10"/>
          </p:nvPr>
        </p:nvSpPr>
        <p:spPr/>
        <p:txBody>
          <a:bodyPr/>
          <a:lstStyle/>
          <a:p>
            <a:fld id="{8C0631BE-64B3-44CD-971B-7DEFD4AC2676}" type="slidenum">
              <a:rPr lang="pt-BR" smtClean="0"/>
              <a:t>28</a:t>
            </a:fld>
            <a:endParaRPr lang="pt-BR"/>
          </a:p>
        </p:txBody>
      </p:sp>
    </p:spTree>
    <p:extLst>
      <p:ext uri="{BB962C8B-B14F-4D97-AF65-F5344CB8AC3E}">
        <p14:creationId xmlns:p14="http://schemas.microsoft.com/office/powerpoint/2010/main" val="115003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0D93BFB4-A732-4651-A90B-3640BA9E69B8}" type="datetimeFigureOut">
              <a:rPr lang="pt-BR" smtClean="0"/>
              <a:t>30/05/17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392729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93BFB4-A732-4651-A90B-3640BA9E69B8}" type="datetimeFigureOut">
              <a:rPr lang="pt-BR" smtClean="0"/>
              <a:t>30/05/17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31784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full">
    <p:bg>
      <p:bgPr>
        <a:solidFill>
          <a:schemeClr val="bg1"/>
        </a:solidFill>
        <a:effectLst/>
      </p:bgPr>
    </p:bg>
    <p:spTree>
      <p:nvGrpSpPr>
        <p:cNvPr id="1" name=""/>
        <p:cNvGrpSpPr/>
        <p:nvPr/>
      </p:nvGrpSpPr>
      <p:grpSpPr>
        <a:xfrm>
          <a:off x="0" y="0"/>
          <a:ext cx="0" cy="0"/>
          <a:chOff x="0" y="0"/>
          <a:chExt cx="0" cy="0"/>
        </a:xfrm>
      </p:grpSpPr>
      <p:sp>
        <p:nvSpPr>
          <p:cNvPr id="3" name="Espaço Reservado para Imagem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2" name="Título 1"/>
          <p:cNvSpPr>
            <a:spLocks noGrp="1"/>
          </p:cNvSpPr>
          <p:nvPr>
            <p:ph type="title" hasCustomPrompt="1"/>
          </p:nvPr>
        </p:nvSpPr>
        <p:spPr>
          <a:xfrm>
            <a:off x="467544" y="3737021"/>
            <a:ext cx="6782544" cy="456336"/>
          </a:xfrm>
        </p:spPr>
        <p:txBody>
          <a:bodyPr anchor="b">
            <a:noAutofit/>
          </a:bodyPr>
          <a:lstStyle>
            <a:lvl1pPr algn="l">
              <a:defRPr sz="3600" b="0">
                <a:solidFill>
                  <a:schemeClr val="accent2"/>
                </a:solidFill>
              </a:defRPr>
            </a:lvl1pPr>
          </a:lstStyle>
          <a:p>
            <a:r>
              <a:rPr lang="pt-BR" dirty="0" smtClean="0"/>
              <a:t>TÍTULO MESTRE</a:t>
            </a:r>
            <a:endParaRPr lang="pt-BR" dirty="0"/>
          </a:p>
        </p:txBody>
      </p:sp>
      <p:sp>
        <p:nvSpPr>
          <p:cNvPr id="4" name="Espaço Reservado para Texto 3"/>
          <p:cNvSpPr>
            <a:spLocks noGrp="1"/>
          </p:cNvSpPr>
          <p:nvPr>
            <p:ph type="body" sz="half" idx="2"/>
          </p:nvPr>
        </p:nvSpPr>
        <p:spPr>
          <a:xfrm>
            <a:off x="467544" y="4227935"/>
            <a:ext cx="6782544" cy="648072"/>
          </a:xfrm>
        </p:spPr>
        <p:txBody>
          <a:bodyPr>
            <a:norm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 texto mestre</a:t>
            </a:r>
          </a:p>
        </p:txBody>
      </p:sp>
    </p:spTree>
    <p:extLst>
      <p:ext uri="{BB962C8B-B14F-4D97-AF65-F5344CB8AC3E}">
        <p14:creationId xmlns:p14="http://schemas.microsoft.com/office/powerpoint/2010/main" val="18820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 fill="hold"/>
                                        <p:tgtEl>
                                          <p:spTgt spid="2"/>
                                        </p:tgtEl>
                                        <p:attrNameLst>
                                          <p:attrName>ppt_x</p:attrName>
                                        </p:attrNameLst>
                                      </p:cBhvr>
                                      <p:tavLst>
                                        <p:tav tm="0">
                                          <p:val>
                                            <p:strVal val="0-#ppt_w/2"/>
                                          </p:val>
                                        </p:tav>
                                        <p:tav tm="100000">
                                          <p:val>
                                            <p:strVal val="#ppt_x"/>
                                          </p:val>
                                        </p:tav>
                                      </p:tavLst>
                                    </p:anim>
                                    <p:anim calcmode="lin" valueType="num">
                                      <p:cBhvr additive="base">
                                        <p:cTn id="12" dur="1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50" fill="hold"/>
                        <p:tgtEl>
                          <p:spTgt spid="4"/>
                        </p:tgtEl>
                        <p:attrNameLst>
                          <p:attrName>ppt_x</p:attrName>
                        </p:attrNameLst>
                      </p:cBhvr>
                      <p:tavLst>
                        <p:tav tm="0">
                          <p:val>
                            <p:strVal val="1+#ppt_w/2"/>
                          </p:val>
                        </p:tav>
                        <p:tav tm="100000">
                          <p:val>
                            <p:strVal val="#ppt_x"/>
                          </p:val>
                        </p:tav>
                      </p:tavLst>
                    </p:anim>
                    <p:anim calcmode="lin" valueType="num">
                      <p:cBhvr additive="base">
                        <p:cTn dur="15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D93BFB4-A732-4651-A90B-3640BA9E69B8}" type="datetimeFigureOut">
              <a:rPr lang="pt-BR" smtClean="0"/>
              <a:t>30/05/17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16749442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93BFB4-A732-4651-A90B-3640BA9E69B8}" type="datetimeFigureOut">
              <a:rPr lang="pt-BR" smtClean="0"/>
              <a:t>30/05/17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5613228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54781"/>
            <a:ext cx="6019800" cy="329088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93BFB4-A732-4651-A90B-3640BA9E69B8}" type="datetimeFigureOut">
              <a:rPr lang="pt-BR" smtClean="0"/>
              <a:t>30/05/17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24184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0D93BFB4-A732-4651-A90B-3640BA9E69B8}" type="datetimeFigureOut">
              <a:rPr lang="pt-BR" smtClean="0"/>
              <a:t>30/05/17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CF2A5A-4B45-4678-A0BB-B24157177225}" type="slidenum">
              <a:rPr lang="pt-BR" smtClean="0"/>
              <a:t>‹#›</a:t>
            </a:fld>
            <a:endParaRPr lang="pt-BR"/>
          </a:p>
        </p:txBody>
      </p:sp>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943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minari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0D93BFB4-A732-4651-A90B-3640BA9E69B8}" type="datetimeFigureOut">
              <a:rPr lang="pt-BR" smtClean="0"/>
              <a:t>30/05/17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CF2A5A-4B45-4678-A0BB-B24157177225}" type="slidenum">
              <a:rPr lang="pt-BR" smtClean="0"/>
              <a:t>‹#›</a:t>
            </a:fld>
            <a:endParaRPr lang="pt-BR"/>
          </a:p>
        </p:txBody>
      </p:sp>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2516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ítulo e conteúdo">
    <p:bg>
      <p:bgPr>
        <a:solidFill>
          <a:schemeClr val="tx1"/>
        </a:solidFill>
        <a:effectLst/>
      </p:bgPr>
    </p:bg>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p:txBody>
          <a:bodyPr/>
          <a:lstStyle>
            <a:lvl1pPr>
              <a:defRPr b="0">
                <a:solidFill>
                  <a:schemeClr val="accent1">
                    <a:lumMod val="75000"/>
                  </a:schemeClr>
                </a:solidFill>
              </a:defRPr>
            </a:lvl1pPr>
          </a:lstStyle>
          <a:p>
            <a:r>
              <a:rPr lang="pt-BR" dirty="0" smtClean="0"/>
              <a:t>título mestre</a:t>
            </a:r>
            <a:endParaRPr lang="pt-BR" dirty="0"/>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0D93BFB4-A732-4651-A90B-3640BA9E69B8}" type="datetimeFigureOut">
              <a:rPr lang="pt-BR" smtClean="0"/>
              <a:t>30/05/17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CF2A5A-4B45-4678-A0BB-B24157177225}" type="slidenum">
              <a:rPr lang="pt-BR" smtClean="0"/>
              <a:t>‹#›</a:t>
            </a:fld>
            <a:endParaRPr lang="pt-BR"/>
          </a:p>
        </p:txBody>
      </p:sp>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291" y="4506966"/>
            <a:ext cx="1258838" cy="513056"/>
          </a:xfrm>
          <a:prstGeom prst="rect">
            <a:avLst/>
          </a:prstGeom>
        </p:spPr>
      </p:pic>
    </p:spTree>
    <p:extLst>
      <p:ext uri="{BB962C8B-B14F-4D97-AF65-F5344CB8AC3E}">
        <p14:creationId xmlns:p14="http://schemas.microsoft.com/office/powerpoint/2010/main" val="1668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 fill="hold"/>
                                        <p:tgtEl>
                                          <p:spTgt spid="7"/>
                                        </p:tgtEl>
                                        <p:attrNameLst>
                                          <p:attrName>ppt_x</p:attrName>
                                        </p:attrNameLst>
                                      </p:cBhvr>
                                      <p:tavLst>
                                        <p:tav tm="0">
                                          <p:val>
                                            <p:strVal val="1+#ppt_w/2"/>
                                          </p:val>
                                        </p:tav>
                                        <p:tav tm="100000">
                                          <p:val>
                                            <p:strVal val="#ppt_x"/>
                                          </p:val>
                                        </p:tav>
                                      </p:tavLst>
                                    </p:anim>
                                    <p:anim calcmode="lin" valueType="num">
                                      <p:cBhvr additive="base">
                                        <p:cTn id="8" dur="1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1+#ppt_w/2"/>
                          </p:val>
                        </p:tav>
                        <p:tav tm="100000">
                          <p:val>
                            <p:strVal val="#ppt_x"/>
                          </p:val>
                        </p:tav>
                      </p:tavLst>
                    </p:anim>
                    <p:anim calcmode="lin" valueType="num">
                      <p:cBhvr additive="base">
                        <p:cTn dur="25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1+#ppt_w/2"/>
                          </p:val>
                        </p:tav>
                        <p:tav tm="100000">
                          <p:val>
                            <p:strVal val="#ppt_x"/>
                          </p:val>
                        </p:tav>
                      </p:tavLst>
                    </p:anim>
                    <p:anim calcmode="lin" valueType="num">
                      <p:cBhvr additive="base">
                        <p:cTn dur="25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1+#ppt_w/2"/>
                          </p:val>
                        </p:tav>
                        <p:tav tm="100000">
                          <p:val>
                            <p:strVal val="#ppt_x"/>
                          </p:val>
                        </p:tav>
                      </p:tavLst>
                    </p:anim>
                    <p:anim calcmode="lin" valueType="num">
                      <p:cBhvr additive="base">
                        <p:cTn dur="25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1+#ppt_w/2"/>
                          </p:val>
                        </p:tav>
                        <p:tav tm="100000">
                          <p:val>
                            <p:strVal val="#ppt_x"/>
                          </p:val>
                        </p:tav>
                      </p:tavLst>
                    </p:anim>
                    <p:anim calcmode="lin" valueType="num">
                      <p:cBhvr additive="base">
                        <p:cTn dur="25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1+#ppt_w/2"/>
                          </p:val>
                        </p:tav>
                        <p:tav tm="100000">
                          <p:val>
                            <p:strVal val="#ppt_x"/>
                          </p:val>
                        </p:tav>
                      </p:tavLst>
                    </p:anim>
                    <p:anim calcmode="lin" valueType="num">
                      <p:cBhvr additive="base">
                        <p:cTn dur="2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solidFill>
          <a:schemeClr val="tx1"/>
        </a:solidFill>
        <a:effectLst/>
      </p:bgPr>
    </p:bg>
    <p:spTree>
      <p:nvGrpSpPr>
        <p:cNvPr id="1" name=""/>
        <p:cNvGrpSpPr/>
        <p:nvPr/>
      </p:nvGrpSpPr>
      <p:grpSpPr>
        <a:xfrm>
          <a:off x="0" y="0"/>
          <a:ext cx="0" cy="0"/>
          <a:chOff x="0" y="0"/>
          <a:chExt cx="0" cy="0"/>
        </a:xfrm>
      </p:grpSpPr>
      <p:pic>
        <p:nvPicPr>
          <p:cNvPr id="6" name="Imagem 5"/>
          <p:cNvPicPr>
            <a:picLocks noChangeAspect="1"/>
          </p:cNvPicPr>
          <p:nvPr userDrawn="1"/>
        </p:nvPicPr>
        <p:blipFill rotWithShape="1">
          <a:blip r:embed="rId2">
            <a:extLst>
              <a:ext uri="{28A0092B-C50C-407E-A947-70E740481C1C}">
                <a14:useLocalDpi xmlns:a14="http://schemas.microsoft.com/office/drawing/2010/main" val="0"/>
              </a:ext>
            </a:extLst>
          </a:blip>
          <a:srcRect l="1" r="38187"/>
          <a:stretch/>
        </p:blipFill>
        <p:spPr>
          <a:xfrm>
            <a:off x="3491880" y="0"/>
            <a:ext cx="5652120" cy="5143500"/>
          </a:xfrm>
          <a:prstGeom prst="rect">
            <a:avLst/>
          </a:prstGeom>
        </p:spPr>
      </p:pic>
      <p:sp>
        <p:nvSpPr>
          <p:cNvPr id="2" name="Título 1"/>
          <p:cNvSpPr>
            <a:spLocks noGrp="1"/>
          </p:cNvSpPr>
          <p:nvPr>
            <p:ph type="title" hasCustomPrompt="1"/>
          </p:nvPr>
        </p:nvSpPr>
        <p:spPr>
          <a:xfrm>
            <a:off x="3779912" y="411510"/>
            <a:ext cx="4968552" cy="1080120"/>
          </a:xfrm>
        </p:spPr>
        <p:txBody>
          <a:bodyPr anchor="ctr">
            <a:normAutofit/>
          </a:bodyPr>
          <a:lstStyle>
            <a:lvl1pPr algn="l">
              <a:defRPr sz="2400" b="0" cap="all"/>
            </a:lvl1pPr>
          </a:lstStyle>
          <a:p>
            <a:r>
              <a:rPr lang="pt-BR" dirty="0" smtClean="0"/>
              <a:t>título mestre</a:t>
            </a:r>
            <a:endParaRPr lang="pt-BR" dirty="0"/>
          </a:p>
        </p:txBody>
      </p:sp>
      <p:sp>
        <p:nvSpPr>
          <p:cNvPr id="3" name="Espaço Reservado para Texto 2"/>
          <p:cNvSpPr>
            <a:spLocks noGrp="1"/>
          </p:cNvSpPr>
          <p:nvPr>
            <p:ph type="body" idx="1"/>
          </p:nvPr>
        </p:nvSpPr>
        <p:spPr>
          <a:xfrm>
            <a:off x="3779912" y="1707654"/>
            <a:ext cx="4968552" cy="2520280"/>
          </a:xfrm>
        </p:spPr>
        <p:txBody>
          <a:bodyPr anchor="ctr">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Clique para editar o texto mestre</a:t>
            </a:r>
          </a:p>
        </p:txBody>
      </p:sp>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291" y="4371950"/>
            <a:ext cx="1258838" cy="513056"/>
          </a:xfrm>
          <a:prstGeom prst="rect">
            <a:avLst/>
          </a:prstGeom>
        </p:spPr>
      </p:pic>
      <p:sp>
        <p:nvSpPr>
          <p:cNvPr id="9" name="Espaço Reservado para Imagem 8"/>
          <p:cNvSpPr>
            <a:spLocks noGrp="1"/>
          </p:cNvSpPr>
          <p:nvPr>
            <p:ph type="pic" sz="quarter" idx="10"/>
          </p:nvPr>
        </p:nvSpPr>
        <p:spPr>
          <a:xfrm>
            <a:off x="0" y="0"/>
            <a:ext cx="3563888" cy="5143500"/>
          </a:xfrm>
        </p:spPr>
        <p:txBody>
          <a:bodyPr/>
          <a:lstStyle/>
          <a:p>
            <a:endParaRPr lang="pt-BR"/>
          </a:p>
        </p:txBody>
      </p:sp>
    </p:spTree>
    <p:extLst>
      <p:ext uri="{BB962C8B-B14F-4D97-AF65-F5344CB8AC3E}">
        <p14:creationId xmlns:p14="http://schemas.microsoft.com/office/powerpoint/2010/main" val="26123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 fill="hold"/>
                                        <p:tgtEl>
                                          <p:spTgt spid="7"/>
                                        </p:tgtEl>
                                        <p:attrNameLst>
                                          <p:attrName>ppt_x</p:attrName>
                                        </p:attrNameLst>
                                      </p:cBhvr>
                                      <p:tavLst>
                                        <p:tav tm="0">
                                          <p:val>
                                            <p:strVal val="1+#ppt_w/2"/>
                                          </p:val>
                                        </p:tav>
                                        <p:tav tm="100000">
                                          <p:val>
                                            <p:strVal val="#ppt_x"/>
                                          </p:val>
                                        </p:tav>
                                      </p:tavLst>
                                    </p:anim>
                                    <p:anim calcmode="lin" valueType="num">
                                      <p:cBhvr additive="base">
                                        <p:cTn id="8" dur="1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 fill="hold"/>
                                        <p:tgtEl>
                                          <p:spTgt spid="2"/>
                                        </p:tgtEl>
                                        <p:attrNameLst>
                                          <p:attrName>ppt_x</p:attrName>
                                        </p:attrNameLst>
                                      </p:cBhvr>
                                      <p:tavLst>
                                        <p:tav tm="0">
                                          <p:val>
                                            <p:strVal val="1+#ppt_w/2"/>
                                          </p:val>
                                        </p:tav>
                                        <p:tav tm="100000">
                                          <p:val>
                                            <p:strVal val="#ppt_x"/>
                                          </p:val>
                                        </p:tav>
                                      </p:tavLst>
                                    </p:anim>
                                    <p:anim calcmode="lin" valueType="num">
                                      <p:cBhvr additive="base">
                                        <p:cTn id="12" dur="1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 fill="hold"/>
                        <p:tgtEl>
                          <p:spTgt spid="3"/>
                        </p:tgtEl>
                        <p:attrNameLst>
                          <p:attrName>ppt_x</p:attrName>
                        </p:attrNameLst>
                      </p:cBhvr>
                      <p:tavLst>
                        <p:tav tm="0">
                          <p:val>
                            <p:strVal val="0-#ppt_w/2"/>
                          </p:val>
                        </p:tav>
                        <p:tav tm="100000">
                          <p:val>
                            <p:strVal val="#ppt_x"/>
                          </p:val>
                        </p:tav>
                      </p:tavLst>
                    </p:anim>
                    <p:anim calcmode="lin" valueType="num">
                      <p:cBhvr additive="base">
                        <p:cTn dur="1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93BFB4-A732-4651-A90B-3640BA9E69B8}" type="datetimeFigureOut">
              <a:rPr lang="pt-BR" smtClean="0"/>
              <a:t>30/05/17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3678452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93BFB4-A732-4651-A90B-3640BA9E69B8}" type="datetimeFigureOut">
              <a:rPr lang="pt-BR" smtClean="0"/>
              <a:t>30/05/17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165925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D93BFB4-A732-4651-A90B-3640BA9E69B8}" type="datetimeFigureOut">
              <a:rPr lang="pt-BR" smtClean="0"/>
              <a:t>30/05/17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387195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93BFB4-A732-4651-A90B-3640BA9E69B8}" type="datetimeFigureOut">
              <a:rPr lang="pt-BR" smtClean="0"/>
              <a:t>30/05/17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CF2A5A-4B45-4678-A0BB-B24157177225}" type="slidenum">
              <a:rPr lang="pt-BR" smtClean="0"/>
              <a:t>‹#›</a:t>
            </a:fld>
            <a:endParaRPr lang="pt-BR"/>
          </a:p>
        </p:txBody>
      </p:sp>
    </p:spTree>
    <p:extLst>
      <p:ext uri="{BB962C8B-B14F-4D97-AF65-F5344CB8AC3E}">
        <p14:creationId xmlns:p14="http://schemas.microsoft.com/office/powerpoint/2010/main" val="31495044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smtClean="0"/>
              <a:t>título mestre</a:t>
            </a:r>
            <a:endParaRPr lang="pt-BR" dirty="0"/>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93BFB4-A732-4651-A90B-3640BA9E69B8}" type="datetimeFigureOut">
              <a:rPr lang="pt-BR" smtClean="0"/>
              <a:t>30/05/17</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CF2A5A-4B45-4678-A0BB-B24157177225}" type="slidenum">
              <a:rPr lang="pt-BR" smtClean="0"/>
              <a:t>‹#›</a:t>
            </a:fld>
            <a:endParaRPr lang="pt-BR"/>
          </a:p>
        </p:txBody>
      </p:sp>
    </p:spTree>
    <p:extLst>
      <p:ext uri="{BB962C8B-B14F-4D97-AF65-F5344CB8AC3E}">
        <p14:creationId xmlns:p14="http://schemas.microsoft.com/office/powerpoint/2010/main" val="25999452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2" r:id="rId12"/>
    <p:sldLayoutId id="2147483658" r:id="rId13"/>
    <p:sldLayoutId id="2147483659"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ts val="800"/>
        </a:spcBef>
        <a:spcAft>
          <a:spcPts val="800"/>
        </a:spcAft>
        <a:buFont typeface="Wingdings" panose="05000000000000000000" pitchFamily="2" charset="2"/>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ts val="800"/>
        </a:spcBef>
        <a:spcAft>
          <a:spcPts val="80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ts val="800"/>
        </a:spcBef>
        <a:spcAft>
          <a:spcPts val="80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ts val="800"/>
        </a:spcBef>
        <a:spcAft>
          <a:spcPts val="80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ts val="800"/>
        </a:spcBef>
        <a:spcAft>
          <a:spcPts val="80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jpg"/><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9.jpg"/><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p:nvSpPr>
        <p:spPr>
          <a:xfrm>
            <a:off x="7919864" y="4774168"/>
            <a:ext cx="1224136" cy="369332"/>
          </a:xfrm>
          <a:prstGeom prst="rect">
            <a:avLst/>
          </a:prstGeom>
          <a:solidFill>
            <a:srgbClr val="3366FF"/>
          </a:solidFill>
        </p:spPr>
        <p:txBody>
          <a:bodyPr wrap="square" rtlCol="0">
            <a:spAutoFit/>
          </a:bodyPr>
          <a:lstStyle/>
          <a:p>
            <a:r>
              <a:rPr lang="en-US" dirty="0" smtClean="0">
                <a:solidFill>
                  <a:srgbClr val="FFFFFF"/>
                </a:solidFill>
              </a:rPr>
              <a:t>  NIVEL 3 </a:t>
            </a:r>
            <a:endParaRPr lang="en-US" dirty="0">
              <a:solidFill>
                <a:srgbClr val="FFFFFF"/>
              </a:solidFill>
            </a:endParaRPr>
          </a:p>
        </p:txBody>
      </p:sp>
    </p:spTree>
    <p:extLst>
      <p:ext uri="{BB962C8B-B14F-4D97-AF65-F5344CB8AC3E}">
        <p14:creationId xmlns:p14="http://schemas.microsoft.com/office/powerpoint/2010/main" val="3649302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3" name="Espaço Reservado para Texto 2"/>
          <p:cNvSpPr>
            <a:spLocks noGrp="1"/>
          </p:cNvSpPr>
          <p:nvPr>
            <p:ph type="body" idx="1"/>
          </p:nvPr>
        </p:nvSpPr>
        <p:spPr>
          <a:xfrm>
            <a:off x="3931001" y="339502"/>
            <a:ext cx="4896544" cy="3816424"/>
          </a:xfrm>
        </p:spPr>
        <p:txBody>
          <a:bodyPr>
            <a:normAutofit/>
          </a:bodyPr>
          <a:lstStyle/>
          <a:p>
            <a:r>
              <a:rPr lang="es-ES" sz="3600" dirty="0" smtClean="0"/>
              <a:t>“Pero en tu palabra echaré la </a:t>
            </a:r>
            <a:r>
              <a:rPr lang="es-ES" sz="3600" smtClean="0"/>
              <a:t>red”</a:t>
            </a:r>
          </a:p>
          <a:p>
            <a:endParaRPr lang="es-ES" sz="3600" dirty="0" smtClean="0"/>
          </a:p>
          <a:p>
            <a:r>
              <a:rPr lang="es-ES" sz="3600" dirty="0" smtClean="0"/>
              <a:t>¡Eche las redes de la salvación!</a:t>
            </a:r>
            <a:endParaRPr lang="es-ES" sz="3600" dirty="0"/>
          </a:p>
        </p:txBody>
      </p:sp>
      <p:pic>
        <p:nvPicPr>
          <p:cNvPr id="7" name="Espaço Reservado para Imagem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6909" r="26909"/>
          <a:stretch>
            <a:fillRect/>
          </a:stretch>
        </p:blipFill>
        <p:spPr/>
      </p:pic>
    </p:spTree>
    <p:extLst>
      <p:ext uri="{BB962C8B-B14F-4D97-AF65-F5344CB8AC3E}">
        <p14:creationId xmlns:p14="http://schemas.microsoft.com/office/powerpoint/2010/main" val="144930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p:cNvPicPr>
            <a:picLocks noGrp="1" noChangeAspect="1"/>
          </p:cNvPicPr>
          <p:nvPr>
            <p:ph type="pic" idx="1"/>
          </p:nvPr>
        </p:nvPicPr>
        <p:blipFill>
          <a:blip r:embed="rId2">
            <a:extLst>
              <a:ext uri="{28A0092B-C50C-407E-A947-70E740481C1C}">
                <a14:useLocalDpi xmlns:a14="http://schemas.microsoft.com/office/drawing/2010/main" val="0"/>
              </a:ext>
            </a:extLst>
          </a:blip>
          <a:srcRect t="6825" b="6825"/>
          <a:stretch>
            <a:fillRect/>
          </a:stretch>
        </p:blipFill>
        <p:spPr/>
      </p:pic>
      <p:sp>
        <p:nvSpPr>
          <p:cNvPr id="9" name="Retângulo 8"/>
          <p:cNvSpPr/>
          <p:nvPr/>
        </p:nvSpPr>
        <p:spPr>
          <a:xfrm>
            <a:off x="0" y="3147814"/>
            <a:ext cx="9144000" cy="1995686"/>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a:xfrm>
            <a:off x="431540" y="3435846"/>
            <a:ext cx="8280920" cy="456336"/>
          </a:xfrm>
        </p:spPr>
        <p:txBody>
          <a:bodyPr/>
          <a:lstStyle/>
          <a:p>
            <a:r>
              <a:rPr lang="es-ES" dirty="0" smtClean="0"/>
              <a:t>Los adolescentes y la tecnología</a:t>
            </a:r>
            <a:endParaRPr lang="es-ES" dirty="0"/>
          </a:p>
        </p:txBody>
      </p:sp>
      <p:sp>
        <p:nvSpPr>
          <p:cNvPr id="6" name="Espaço Reservado para Texto 5"/>
          <p:cNvSpPr>
            <a:spLocks noGrp="1"/>
          </p:cNvSpPr>
          <p:nvPr>
            <p:ph type="body" sz="half" idx="2"/>
          </p:nvPr>
        </p:nvSpPr>
        <p:spPr>
          <a:xfrm>
            <a:off x="467544" y="3939902"/>
            <a:ext cx="6782544" cy="936105"/>
          </a:xfrm>
        </p:spPr>
        <p:txBody>
          <a:bodyPr>
            <a:normAutofit fontScale="85000" lnSpcReduction="10000"/>
          </a:bodyPr>
          <a:lstStyle/>
          <a:p>
            <a:pPr defTabSz="414781">
              <a:defRPr sz="2272"/>
            </a:pPr>
            <a:r>
              <a:rPr lang="es-ES" dirty="0" smtClean="0"/>
              <a:t>Ellos están completamente inmersos, son dependientes.</a:t>
            </a:r>
          </a:p>
          <a:p>
            <a:pPr defTabSz="414781">
              <a:defRPr sz="2272"/>
            </a:pPr>
            <a:r>
              <a:rPr lang="es-ES" dirty="0" smtClean="0"/>
              <a:t>Es una verdadera necesidad. </a:t>
            </a:r>
            <a:endParaRPr lang="es-E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455887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Imagem 7"/>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p:pic>
      <p:sp>
        <p:nvSpPr>
          <p:cNvPr id="9" name="Retângulo 8"/>
          <p:cNvSpPr/>
          <p:nvPr/>
        </p:nvSpPr>
        <p:spPr>
          <a:xfrm>
            <a:off x="0" y="3435846"/>
            <a:ext cx="9144000" cy="1707654"/>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spaço Reservado para Texto 5"/>
          <p:cNvSpPr>
            <a:spLocks noGrp="1"/>
          </p:cNvSpPr>
          <p:nvPr>
            <p:ph type="body" sz="half" idx="2"/>
          </p:nvPr>
        </p:nvSpPr>
        <p:spPr>
          <a:xfrm>
            <a:off x="467544" y="3579862"/>
            <a:ext cx="6782544" cy="1296145"/>
          </a:xfrm>
        </p:spPr>
        <p:txBody>
          <a:bodyPr>
            <a:normAutofit fontScale="70000" lnSpcReduction="20000"/>
          </a:bodyPr>
          <a:lstStyle/>
          <a:p>
            <a:r>
              <a:rPr lang="es-ES" sz="3200" dirty="0" err="1" smtClean="0"/>
              <a:t>Netflix</a:t>
            </a:r>
            <a:r>
              <a:rPr lang="es-ES" sz="3200" dirty="0" smtClean="0"/>
              <a:t> tiene más de 75 millones de suscriptores que pueden ver sus películas y series cuantas veces quieran, desde un celular, computadora o tableta, solo pagando un valor mensual. </a:t>
            </a:r>
            <a:endParaRPr lang="es-E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286093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9" name="Retângulo 8"/>
          <p:cNvSpPr/>
          <p:nvPr/>
        </p:nvSpPr>
        <p:spPr>
          <a:xfrm>
            <a:off x="0" y="3435846"/>
            <a:ext cx="9144000" cy="1707654"/>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spaço Reservado para Texto 5"/>
          <p:cNvSpPr>
            <a:spLocks noGrp="1"/>
          </p:cNvSpPr>
          <p:nvPr>
            <p:ph type="body" sz="half" idx="2"/>
          </p:nvPr>
        </p:nvSpPr>
        <p:spPr>
          <a:xfrm>
            <a:off x="467544" y="3579862"/>
            <a:ext cx="6782544" cy="1296145"/>
          </a:xfrm>
        </p:spPr>
        <p:txBody>
          <a:bodyPr>
            <a:normAutofit fontScale="77500" lnSpcReduction="20000"/>
          </a:bodyPr>
          <a:lstStyle/>
          <a:p>
            <a:r>
              <a:rPr lang="es-ES" dirty="0" smtClean="0"/>
              <a:t>Cuando hablamos de música, la tecnología que tiene éxito es la de </a:t>
            </a:r>
            <a:r>
              <a:rPr lang="es-ES" dirty="0" err="1" smtClean="0"/>
              <a:t>Spotify</a:t>
            </a:r>
            <a:r>
              <a:rPr lang="es-ES" dirty="0" smtClean="0"/>
              <a:t>, que permite por medio de su aplicación oír música de todos los tipos, totalizando más de 30 millones disponibles para sus más de 75 millones de usuarios.</a:t>
            </a:r>
            <a:endParaRPr lang="es-E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1119463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5" name="Título 4"/>
          <p:cNvSpPr>
            <a:spLocks noGrp="1"/>
          </p:cNvSpPr>
          <p:nvPr>
            <p:ph type="title"/>
          </p:nvPr>
        </p:nvSpPr>
        <p:spPr/>
        <p:txBody>
          <a:bodyPr/>
          <a:lstStyle/>
          <a:p>
            <a:r>
              <a:rPr lang="es-ES" dirty="0" smtClean="0"/>
              <a:t>¡</a:t>
            </a:r>
            <a:r>
              <a:rPr lang="es-ES" dirty="0" err="1" smtClean="0"/>
              <a:t>SigUE</a:t>
            </a:r>
            <a:r>
              <a:rPr lang="es-ES" dirty="0" smtClean="0"/>
              <a:t> a Tus adolescentes! ¡SUMA! ¡</a:t>
            </a:r>
            <a:r>
              <a:rPr lang="es-ES" dirty="0" err="1" smtClean="0"/>
              <a:t>relaciónATE</a:t>
            </a:r>
            <a:r>
              <a:rPr lang="es-ES" dirty="0" smtClean="0"/>
              <a:t>!</a:t>
            </a:r>
            <a:endParaRPr lang="es-ES" dirty="0"/>
          </a:p>
        </p:txBody>
      </p:sp>
      <p:sp>
        <p:nvSpPr>
          <p:cNvPr id="6" name="Espaço Reservado para Texto 5"/>
          <p:cNvSpPr>
            <a:spLocks noGrp="1"/>
          </p:cNvSpPr>
          <p:nvPr>
            <p:ph type="body" idx="1"/>
          </p:nvPr>
        </p:nvSpPr>
        <p:spPr/>
        <p:txBody>
          <a:bodyPr/>
          <a:lstStyle/>
          <a:p>
            <a:r>
              <a:rPr lang="es-ES" dirty="0" smtClean="0"/>
              <a:t>Jesús conocía a las personas que andaban con él.</a:t>
            </a:r>
            <a:endParaRPr lang="es-ES" dirty="0"/>
          </a:p>
        </p:txBody>
      </p:sp>
      <p:pic>
        <p:nvPicPr>
          <p:cNvPr id="7" name="Espaço Reservado para Imagem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7928" r="27928"/>
          <a:stretch>
            <a:fillRect/>
          </a:stretch>
        </p:blipFill>
        <p:spPr/>
      </p:pic>
    </p:spTree>
    <p:extLst>
      <p:ext uri="{BB962C8B-B14F-4D97-AF65-F5344CB8AC3E}">
        <p14:creationId xmlns:p14="http://schemas.microsoft.com/office/powerpoint/2010/main" val="424706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ço Reservado para Imagem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146" r="8146"/>
          <a:stretch>
            <a:fillRect/>
          </a:stretch>
        </p:blipFill>
        <p:spPr/>
      </p:pic>
      <p:sp>
        <p:nvSpPr>
          <p:cNvPr id="8" name="Retângulo 7"/>
          <p:cNvSpPr/>
          <p:nvPr/>
        </p:nvSpPr>
        <p:spPr>
          <a:xfrm>
            <a:off x="0" y="3363838"/>
            <a:ext cx="9144000" cy="1779662"/>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755576" y="4071065"/>
            <a:ext cx="7112747" cy="456336"/>
          </a:xfrm>
        </p:spPr>
        <p:txBody>
          <a:bodyPr>
            <a:normAutofit fontScale="90000"/>
          </a:bodyPr>
          <a:lstStyle/>
          <a:p>
            <a:r>
              <a:rPr lang="es-ES" sz="2200" dirty="0" smtClean="0"/>
              <a:t>Acompaña a los adolescentes en </a:t>
            </a:r>
            <a:r>
              <a:rPr lang="es-ES" b="1" dirty="0" smtClean="0">
                <a:solidFill>
                  <a:schemeClr val="bg1"/>
                </a:solidFill>
              </a:rPr>
              <a:t>Facebook</a:t>
            </a:r>
            <a:r>
              <a:rPr lang="es-ES" dirty="0" smtClean="0">
                <a:solidFill>
                  <a:schemeClr val="bg1"/>
                </a:solidFill>
              </a:rPr>
              <a:t>.</a:t>
            </a:r>
            <a:r>
              <a:rPr lang="es-ES" dirty="0" smtClean="0"/>
              <a:t> </a:t>
            </a:r>
            <a:br>
              <a:rPr lang="es-ES" dirty="0" smtClean="0"/>
            </a:br>
            <a:r>
              <a:rPr lang="es-ES" sz="2200" dirty="0" smtClean="0"/>
              <a:t>Computadora, celular o tableta. </a:t>
            </a:r>
            <a:endParaRPr lang="es-ES" sz="31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1769042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 fill="hold"/>
                                        <p:tgtEl>
                                          <p:spTgt spid="8"/>
                                        </p:tgtEl>
                                        <p:attrNameLst>
                                          <p:attrName>ppt_x</p:attrName>
                                        </p:attrNameLst>
                                      </p:cBhvr>
                                      <p:tavLst>
                                        <p:tav tm="0">
                                          <p:val>
                                            <p:strVal val="#ppt_x"/>
                                          </p:val>
                                        </p:tav>
                                        <p:tav tm="100000">
                                          <p:val>
                                            <p:strVal val="#ppt_x"/>
                                          </p:val>
                                        </p:tav>
                                      </p:tavLst>
                                    </p:anim>
                                    <p:anim calcmode="lin" valueType="num">
                                      <p:cBhvr additive="base">
                                        <p:cTn id="8" dur="1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797" b="7797"/>
          <a:stretch/>
        </p:blipFill>
        <p:spPr/>
      </p:pic>
      <p:sp>
        <p:nvSpPr>
          <p:cNvPr id="9" name="Retângulo 8"/>
          <p:cNvSpPr/>
          <p:nvPr/>
        </p:nvSpPr>
        <p:spPr>
          <a:xfrm>
            <a:off x="0" y="3579862"/>
            <a:ext cx="9144000" cy="1563638"/>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23528" y="3682774"/>
            <a:ext cx="7886182" cy="761184"/>
          </a:xfrm>
        </p:spPr>
        <p:txBody>
          <a:bodyPr>
            <a:normAutofit fontScale="90000"/>
          </a:bodyPr>
          <a:lstStyle/>
          <a:p>
            <a:r>
              <a:rPr lang="es-ES" sz="2200" dirty="0" smtClean="0"/>
              <a:t>Acompaña a tus adolescentes en </a:t>
            </a:r>
            <a:r>
              <a:rPr lang="es-ES" b="1" dirty="0" smtClean="0">
                <a:solidFill>
                  <a:schemeClr val="bg1"/>
                </a:solidFill>
              </a:rPr>
              <a:t>Instagram</a:t>
            </a:r>
            <a:r>
              <a:rPr lang="es-ES" dirty="0" smtClean="0">
                <a:solidFill>
                  <a:schemeClr val="bg1"/>
                </a:solidFill>
              </a:rPr>
              <a:t>.</a:t>
            </a:r>
            <a:r>
              <a:rPr lang="es-ES" dirty="0" smtClean="0"/>
              <a:t>  </a:t>
            </a:r>
            <a:r>
              <a:rPr lang="es-ES" sz="1800" dirty="0" smtClean="0"/>
              <a:t>Computadora, celular o tableta.</a:t>
            </a:r>
            <a:endParaRPr lang="es-ES" sz="2200" dirty="0"/>
          </a:p>
        </p:txBody>
      </p:sp>
      <p:sp>
        <p:nvSpPr>
          <p:cNvPr id="3" name="Espaço Reservado para Texto 2"/>
          <p:cNvSpPr>
            <a:spLocks noGrp="1"/>
          </p:cNvSpPr>
          <p:nvPr>
            <p:ph type="body" sz="half" idx="2"/>
          </p:nvPr>
        </p:nvSpPr>
        <p:spPr>
          <a:xfrm>
            <a:off x="539552" y="4636318"/>
            <a:ext cx="6782544" cy="391544"/>
          </a:xfrm>
        </p:spPr>
        <p:txBody>
          <a:bodyPr>
            <a:normAutofit fontScale="92500" lnSpcReduction="20000"/>
          </a:bodyPr>
          <a:lstStyle/>
          <a:p>
            <a:r>
              <a:rPr lang="pt-BR" dirty="0" smtClean="0"/>
              <a:t>“Seguir”, “Sobre”.</a:t>
            </a:r>
            <a:endParaRPr lang="pt-BR"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3463953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Imagem 10"/>
          <p:cNvPicPr>
            <a:picLocks noGrp="1" noChangeAspect="1"/>
          </p:cNvPicPr>
          <p:nvPr>
            <p:ph type="pic" idx="1"/>
          </p:nvPr>
        </p:nvPicPr>
        <p:blipFill>
          <a:blip r:embed="rId2">
            <a:extLst>
              <a:ext uri="{28A0092B-C50C-407E-A947-70E740481C1C}">
                <a14:useLocalDpi xmlns:a14="http://schemas.microsoft.com/office/drawing/2010/main" val="0"/>
              </a:ext>
            </a:extLst>
          </a:blip>
          <a:srcRect t="7845" b="7845"/>
          <a:stretch>
            <a:fillRect/>
          </a:stretch>
        </p:blipFill>
        <p:spPr/>
      </p:pic>
      <p:sp>
        <p:nvSpPr>
          <p:cNvPr id="9" name="Retângulo 8"/>
          <p:cNvSpPr/>
          <p:nvPr/>
        </p:nvSpPr>
        <p:spPr>
          <a:xfrm>
            <a:off x="0" y="3579862"/>
            <a:ext cx="9144000" cy="1563638"/>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23528" y="4515966"/>
            <a:ext cx="6782544" cy="456336"/>
          </a:xfrm>
        </p:spPr>
        <p:txBody>
          <a:bodyPr>
            <a:normAutofit fontScale="90000"/>
          </a:bodyPr>
          <a:lstStyle/>
          <a:p>
            <a:r>
              <a:rPr lang="es-ES" sz="2200" dirty="0" smtClean="0"/>
              <a:t>Acompaña a tus adolescentes en </a:t>
            </a:r>
            <a:r>
              <a:rPr lang="es-ES" b="1" dirty="0" err="1" smtClean="0">
                <a:solidFill>
                  <a:schemeClr val="bg1"/>
                </a:solidFill>
              </a:rPr>
              <a:t>SnapChat</a:t>
            </a:r>
            <a:r>
              <a:rPr lang="es-ES" b="1" dirty="0" smtClean="0">
                <a:solidFill>
                  <a:schemeClr val="bg1"/>
                </a:solidFill>
              </a:rPr>
              <a:t>.</a:t>
            </a:r>
            <a:r>
              <a:rPr lang="es-ES" dirty="0" smtClean="0"/>
              <a:t/>
            </a:r>
            <a:br>
              <a:rPr lang="es-ES" dirty="0" smtClean="0"/>
            </a:br>
            <a:r>
              <a:rPr lang="es-ES" sz="2700" dirty="0" smtClean="0"/>
              <a:t>Solamente </a:t>
            </a:r>
            <a:r>
              <a:rPr lang="es-ES" sz="2700" i="1" dirty="0" err="1" smtClean="0"/>
              <a:t>smartphone</a:t>
            </a:r>
            <a:r>
              <a:rPr lang="es-ES" sz="2700" dirty="0" smtClean="0"/>
              <a:t>.</a:t>
            </a:r>
            <a:endParaRPr lang="es-ES" sz="27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4107794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3820" y="-844267"/>
            <a:ext cx="9144000" cy="5143500"/>
          </a:xfrm>
        </p:spPr>
      </p:pic>
      <p:sp>
        <p:nvSpPr>
          <p:cNvPr id="9" name="Retângulo 8"/>
          <p:cNvSpPr/>
          <p:nvPr/>
        </p:nvSpPr>
        <p:spPr>
          <a:xfrm>
            <a:off x="0" y="3579862"/>
            <a:ext cx="9144000" cy="1563638"/>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23528" y="4515966"/>
            <a:ext cx="6782544" cy="456336"/>
          </a:xfrm>
        </p:spPr>
        <p:txBody>
          <a:bodyPr>
            <a:normAutofit fontScale="90000"/>
          </a:bodyPr>
          <a:lstStyle/>
          <a:p>
            <a:r>
              <a:rPr lang="es-ES" sz="2200" dirty="0" smtClean="0"/>
              <a:t>Acompaña a tus adolescentes en </a:t>
            </a:r>
            <a:r>
              <a:rPr lang="es-ES" b="1" dirty="0" smtClean="0">
                <a:solidFill>
                  <a:schemeClr val="bg1"/>
                </a:solidFill>
              </a:rPr>
              <a:t>WhatsApp.</a:t>
            </a:r>
            <a:r>
              <a:rPr lang="es-ES" dirty="0" smtClean="0"/>
              <a:t/>
            </a:r>
            <a:br>
              <a:rPr lang="es-ES" dirty="0" smtClean="0"/>
            </a:br>
            <a:r>
              <a:rPr lang="es-ES" sz="2700" dirty="0" smtClean="0"/>
              <a:t>Solamente </a:t>
            </a:r>
            <a:r>
              <a:rPr lang="es-ES" sz="2700" i="1" dirty="0" err="1" smtClean="0"/>
              <a:t>smartphone</a:t>
            </a:r>
            <a:r>
              <a:rPr lang="es-ES" sz="2700" dirty="0" smtClean="0"/>
              <a:t>.</a:t>
            </a:r>
            <a:endParaRPr lang="es-ES" sz="27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100880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4" name="Título 3"/>
          <p:cNvSpPr>
            <a:spLocks noGrp="1"/>
          </p:cNvSpPr>
          <p:nvPr>
            <p:ph type="title"/>
          </p:nvPr>
        </p:nvSpPr>
        <p:spPr>
          <a:xfrm>
            <a:off x="467544" y="339502"/>
            <a:ext cx="8229600" cy="857250"/>
          </a:xfrm>
        </p:spPr>
        <p:txBody>
          <a:bodyPr>
            <a:normAutofit fontScale="90000"/>
          </a:bodyPr>
          <a:lstStyle/>
          <a:p>
            <a:r>
              <a:rPr lang="es-ES" dirty="0" smtClean="0"/>
              <a:t>Uso de la tecnología para</a:t>
            </a:r>
            <a:br>
              <a:rPr lang="es-ES" dirty="0" smtClean="0"/>
            </a:br>
            <a:r>
              <a:rPr lang="es-ES" dirty="0" smtClean="0"/>
              <a:t>su grupo musical</a:t>
            </a:r>
            <a:endParaRPr lang="es-ES" dirty="0"/>
          </a:p>
        </p:txBody>
      </p:sp>
      <p:sp>
        <p:nvSpPr>
          <p:cNvPr id="5" name="Espaço Reservado para Conteúdo 4"/>
          <p:cNvSpPr>
            <a:spLocks noGrp="1"/>
          </p:cNvSpPr>
          <p:nvPr>
            <p:ph idx="1"/>
          </p:nvPr>
        </p:nvSpPr>
        <p:spPr>
          <a:xfrm>
            <a:off x="467544" y="1563638"/>
            <a:ext cx="8229600" cy="3175001"/>
          </a:xfrm>
        </p:spPr>
        <p:txBody>
          <a:bodyPr>
            <a:normAutofit fontScale="62500" lnSpcReduction="20000"/>
          </a:bodyPr>
          <a:lstStyle/>
          <a:p>
            <a:r>
              <a:rPr lang="es-ES" dirty="0" smtClean="0">
                <a:solidFill>
                  <a:schemeClr val="bg1">
                    <a:lumMod val="65000"/>
                  </a:schemeClr>
                </a:solidFill>
              </a:rPr>
              <a:t>Divulgue canales con músicas sanas y también ponga a disposición esas músicas en un </a:t>
            </a:r>
            <a:r>
              <a:rPr lang="es-ES" i="1" dirty="0" err="1" smtClean="0">
                <a:solidFill>
                  <a:schemeClr val="bg1">
                    <a:lumMod val="65000"/>
                  </a:schemeClr>
                </a:solidFill>
              </a:rPr>
              <a:t>pendrive</a:t>
            </a:r>
            <a:r>
              <a:rPr lang="es-ES" dirty="0" smtClean="0">
                <a:solidFill>
                  <a:schemeClr val="bg1">
                    <a:lumMod val="65000"/>
                  </a:schemeClr>
                </a:solidFill>
              </a:rPr>
              <a:t> o puede enviarlas por </a:t>
            </a:r>
            <a:r>
              <a:rPr lang="es-ES" dirty="0" err="1" smtClean="0">
                <a:solidFill>
                  <a:schemeClr val="bg1">
                    <a:lumMod val="65000"/>
                  </a:schemeClr>
                </a:solidFill>
              </a:rPr>
              <a:t>WhatsApp</a:t>
            </a:r>
            <a:r>
              <a:rPr lang="es-ES" dirty="0" smtClean="0">
                <a:solidFill>
                  <a:schemeClr val="bg1">
                    <a:lumMod val="65000"/>
                  </a:schemeClr>
                </a:solidFill>
              </a:rPr>
              <a:t> por ejemplo.</a:t>
            </a:r>
          </a:p>
          <a:p>
            <a:r>
              <a:rPr lang="es-ES" dirty="0" smtClean="0">
                <a:solidFill>
                  <a:schemeClr val="bg1">
                    <a:lumMod val="65000"/>
                  </a:schemeClr>
                </a:solidFill>
              </a:rPr>
              <a:t>La </a:t>
            </a:r>
            <a:r>
              <a:rPr lang="es-ES" dirty="0" err="1" smtClean="0">
                <a:solidFill>
                  <a:schemeClr val="bg1">
                    <a:lumMod val="65000"/>
                  </a:schemeClr>
                </a:solidFill>
              </a:rPr>
              <a:t>Gravadora</a:t>
            </a:r>
            <a:r>
              <a:rPr lang="es-ES" dirty="0" smtClean="0">
                <a:solidFill>
                  <a:schemeClr val="bg1">
                    <a:lumMod val="65000"/>
                  </a:schemeClr>
                </a:solidFill>
              </a:rPr>
              <a:t> </a:t>
            </a:r>
            <a:r>
              <a:rPr lang="es-ES" i="1" dirty="0" smtClean="0">
                <a:solidFill>
                  <a:schemeClr val="bg1">
                    <a:lumMod val="65000"/>
                  </a:schemeClr>
                </a:solidFill>
              </a:rPr>
              <a:t>Novo Tempo </a:t>
            </a:r>
            <a:r>
              <a:rPr lang="es-ES" dirty="0" smtClean="0">
                <a:solidFill>
                  <a:schemeClr val="bg1">
                    <a:lumMod val="65000"/>
                  </a:schemeClr>
                </a:solidFill>
              </a:rPr>
              <a:t>es referencia en nuestro medio, con músicas de calidad que pueden ser indicadas.</a:t>
            </a:r>
            <a:br>
              <a:rPr lang="es-ES" dirty="0" smtClean="0">
                <a:solidFill>
                  <a:schemeClr val="bg1">
                    <a:lumMod val="65000"/>
                  </a:schemeClr>
                </a:solidFill>
              </a:rPr>
            </a:br>
            <a:r>
              <a:rPr lang="es-ES" dirty="0" smtClean="0">
                <a:solidFill>
                  <a:schemeClr val="bg1">
                    <a:lumMod val="65000"/>
                  </a:schemeClr>
                </a:solidFill>
              </a:rPr>
              <a:t>Usted también puede regalar </a:t>
            </a:r>
            <a:r>
              <a:rPr lang="es-ES" dirty="0" err="1" smtClean="0">
                <a:solidFill>
                  <a:schemeClr val="bg1">
                    <a:lumMod val="65000"/>
                  </a:schemeClr>
                </a:solidFill>
              </a:rPr>
              <a:t>CDs</a:t>
            </a:r>
            <a:r>
              <a:rPr lang="es-ES" dirty="0" smtClean="0">
                <a:solidFill>
                  <a:schemeClr val="bg1">
                    <a:lumMod val="65000"/>
                  </a:schemeClr>
                </a:solidFill>
              </a:rPr>
              <a:t> a sus adolescentes. </a:t>
            </a:r>
            <a:endParaRPr lang="es-ES" dirty="0" smtClean="0">
              <a:solidFill>
                <a:schemeClr val="bg1">
                  <a:lumMod val="65000"/>
                </a:schemeClr>
              </a:solidFill>
              <a:sym typeface="Times"/>
            </a:endParaRPr>
          </a:p>
          <a:p>
            <a:r>
              <a:rPr lang="es-ES" dirty="0" smtClean="0">
                <a:solidFill>
                  <a:schemeClr val="bg1">
                    <a:lumMod val="65000"/>
                  </a:schemeClr>
                </a:solidFill>
              </a:rPr>
              <a:t>En las tiendas virtuales también se puede adquirir música de cantantes de </a:t>
            </a:r>
            <a:r>
              <a:rPr lang="es-ES" dirty="0" err="1" smtClean="0">
                <a:solidFill>
                  <a:schemeClr val="bg1">
                    <a:lumMod val="65000"/>
                  </a:schemeClr>
                </a:solidFill>
              </a:rPr>
              <a:t>Gravadora</a:t>
            </a:r>
            <a:r>
              <a:rPr lang="es-ES" dirty="0" smtClean="0">
                <a:solidFill>
                  <a:schemeClr val="bg1">
                    <a:lumMod val="65000"/>
                  </a:schemeClr>
                </a:solidFill>
              </a:rPr>
              <a:t> </a:t>
            </a:r>
            <a:r>
              <a:rPr lang="es-ES" i="1" dirty="0" smtClean="0">
                <a:solidFill>
                  <a:schemeClr val="bg1">
                    <a:lumMod val="65000"/>
                  </a:schemeClr>
                </a:solidFill>
              </a:rPr>
              <a:t>Novo Tempo</a:t>
            </a:r>
            <a:r>
              <a:rPr lang="es-ES" dirty="0" smtClean="0">
                <a:solidFill>
                  <a:schemeClr val="bg1">
                    <a:lumMod val="65000"/>
                  </a:schemeClr>
                </a:solidFill>
              </a:rPr>
              <a:t>. Aplicaciones como “iTunes" para iPhone y “Play </a:t>
            </a:r>
            <a:r>
              <a:rPr lang="es-ES" dirty="0" err="1" smtClean="0">
                <a:solidFill>
                  <a:schemeClr val="bg1">
                    <a:lumMod val="65000"/>
                  </a:schemeClr>
                </a:solidFill>
              </a:rPr>
              <a:t>Store</a:t>
            </a:r>
            <a:r>
              <a:rPr lang="es-ES" dirty="0" smtClean="0">
                <a:solidFill>
                  <a:schemeClr val="bg1">
                    <a:lumMod val="65000"/>
                  </a:schemeClr>
                </a:solidFill>
              </a:rPr>
              <a:t>” para </a:t>
            </a:r>
            <a:r>
              <a:rPr lang="es-ES" dirty="0" err="1" smtClean="0">
                <a:solidFill>
                  <a:schemeClr val="bg1">
                    <a:lumMod val="65000"/>
                  </a:schemeClr>
                </a:solidFill>
              </a:rPr>
              <a:t>Android</a:t>
            </a:r>
            <a:r>
              <a:rPr lang="es-ES" dirty="0" smtClean="0">
                <a:solidFill>
                  <a:schemeClr val="bg1">
                    <a:lumMod val="65000"/>
                  </a:schemeClr>
                </a:solidFill>
              </a:rPr>
              <a:t> dan este tipo de servicio.</a:t>
            </a:r>
            <a:endParaRPr lang="es-ES" dirty="0">
              <a:solidFill>
                <a:schemeClr val="bg1">
                  <a:lumMod val="65000"/>
                </a:schemeClr>
              </a:solidFill>
            </a:endParaRPr>
          </a:p>
        </p:txBody>
      </p:sp>
    </p:spTree>
    <p:extLst>
      <p:ext uri="{BB962C8B-B14F-4D97-AF65-F5344CB8AC3E}">
        <p14:creationId xmlns:p14="http://schemas.microsoft.com/office/powerpoint/2010/main" val="157789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144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4" name="Título 3"/>
          <p:cNvSpPr>
            <a:spLocks noGrp="1"/>
          </p:cNvSpPr>
          <p:nvPr>
            <p:ph type="title"/>
          </p:nvPr>
        </p:nvSpPr>
        <p:spPr>
          <a:xfrm>
            <a:off x="457200" y="205979"/>
            <a:ext cx="8229600" cy="565571"/>
          </a:xfrm>
        </p:spPr>
        <p:txBody>
          <a:bodyPr>
            <a:normAutofit fontScale="90000"/>
          </a:bodyPr>
          <a:lstStyle/>
          <a:p>
            <a:r>
              <a:rPr lang="pt-BR" dirty="0" err="1" smtClean="0"/>
              <a:t>PodCasts</a:t>
            </a:r>
            <a:endParaRPr lang="pt-BR" dirty="0"/>
          </a:p>
        </p:txBody>
      </p:sp>
      <p:sp>
        <p:nvSpPr>
          <p:cNvPr id="5" name="Espaço Reservado para Conteúdo 4"/>
          <p:cNvSpPr>
            <a:spLocks noGrp="1"/>
          </p:cNvSpPr>
          <p:nvPr>
            <p:ph idx="1"/>
          </p:nvPr>
        </p:nvSpPr>
        <p:spPr>
          <a:xfrm>
            <a:off x="467544" y="915566"/>
            <a:ext cx="7992888" cy="4032448"/>
          </a:xfrm>
        </p:spPr>
        <p:txBody>
          <a:bodyPr>
            <a:normAutofit fontScale="32500" lnSpcReduction="20000"/>
          </a:bodyPr>
          <a:lstStyle/>
          <a:p>
            <a:pPr marL="514350" indent="-514350">
              <a:buFont typeface="+mj-lt"/>
              <a:buAutoNum type="arabicPeriod"/>
            </a:pPr>
            <a:r>
              <a:rPr lang="es-ES" dirty="0" smtClean="0">
                <a:solidFill>
                  <a:schemeClr val="bg1">
                    <a:lumMod val="65000"/>
                  </a:schemeClr>
                </a:solidFill>
              </a:rPr>
              <a:t>“Rede Novo Tempo” - </a:t>
            </a:r>
            <a:r>
              <a:rPr lang="es-ES" dirty="0" err="1" smtClean="0">
                <a:solidFill>
                  <a:schemeClr val="bg1">
                    <a:lumMod val="65000"/>
                  </a:schemeClr>
                </a:solidFill>
              </a:rPr>
              <a:t>PodCast</a:t>
            </a:r>
            <a:r>
              <a:rPr lang="es-ES" dirty="0" smtClean="0">
                <a:solidFill>
                  <a:schemeClr val="bg1">
                    <a:lumMod val="65000"/>
                  </a:schemeClr>
                </a:solidFill>
              </a:rPr>
              <a:t> de la Red Nuevo Tiempo.</a:t>
            </a:r>
          </a:p>
          <a:p>
            <a:pPr marL="514350" indent="-514350">
              <a:buFont typeface="+mj-lt"/>
              <a:buAutoNum type="arabicPeriod"/>
            </a:pPr>
            <a:r>
              <a:rPr lang="es-ES" dirty="0" smtClean="0">
                <a:solidFill>
                  <a:schemeClr val="bg1">
                    <a:lumMod val="65000"/>
                  </a:schemeClr>
                </a:solidFill>
              </a:rPr>
              <a:t>“</a:t>
            </a:r>
            <a:r>
              <a:rPr lang="es-ES" dirty="0" err="1" smtClean="0">
                <a:solidFill>
                  <a:schemeClr val="bg1">
                    <a:lumMod val="65000"/>
                  </a:schemeClr>
                </a:solidFill>
              </a:rPr>
              <a:t>Bible</a:t>
            </a:r>
            <a:r>
              <a:rPr lang="es-ES" dirty="0" smtClean="0">
                <a:solidFill>
                  <a:schemeClr val="bg1">
                    <a:lumMod val="65000"/>
                  </a:schemeClr>
                </a:solidFill>
              </a:rPr>
              <a:t> </a:t>
            </a:r>
            <a:r>
              <a:rPr lang="es-ES" dirty="0" err="1" smtClean="0">
                <a:solidFill>
                  <a:schemeClr val="bg1">
                    <a:lumMod val="65000"/>
                  </a:schemeClr>
                </a:solidFill>
              </a:rPr>
              <a:t>Cast</a:t>
            </a:r>
            <a:r>
              <a:rPr lang="es-ES" dirty="0" smtClean="0">
                <a:solidFill>
                  <a:schemeClr val="bg1">
                    <a:lumMod val="65000"/>
                  </a:schemeClr>
                </a:solidFill>
              </a:rPr>
              <a:t>” - </a:t>
            </a:r>
            <a:r>
              <a:rPr lang="es-ES" dirty="0" err="1" smtClean="0">
                <a:solidFill>
                  <a:schemeClr val="bg1">
                    <a:lumMod val="65000"/>
                  </a:schemeClr>
                </a:solidFill>
              </a:rPr>
              <a:t>PodCast</a:t>
            </a:r>
            <a:r>
              <a:rPr lang="es-ES" dirty="0" smtClean="0">
                <a:solidFill>
                  <a:schemeClr val="bg1">
                    <a:lumMod val="65000"/>
                  </a:schemeClr>
                </a:solidFill>
              </a:rPr>
              <a:t> sobre asuntos bíblicos diversos.</a:t>
            </a:r>
          </a:p>
          <a:p>
            <a:pPr marL="514350" indent="-514350">
              <a:buFont typeface="+mj-lt"/>
              <a:buAutoNum type="arabicPeriod"/>
            </a:pPr>
            <a:r>
              <a:rPr lang="es-ES" dirty="0" smtClean="0">
                <a:solidFill>
                  <a:schemeClr val="bg1">
                    <a:lumMod val="65000"/>
                  </a:schemeClr>
                </a:solidFill>
              </a:rPr>
              <a:t>“A Grande </a:t>
            </a:r>
            <a:r>
              <a:rPr lang="es-ES" dirty="0" err="1" smtClean="0">
                <a:solidFill>
                  <a:schemeClr val="bg1">
                    <a:lumMod val="65000"/>
                  </a:schemeClr>
                </a:solidFill>
              </a:rPr>
              <a:t>Esperança</a:t>
            </a:r>
            <a:r>
              <a:rPr lang="es-ES" dirty="0" smtClean="0">
                <a:solidFill>
                  <a:schemeClr val="bg1">
                    <a:lumMod val="65000"/>
                  </a:schemeClr>
                </a:solidFill>
              </a:rPr>
              <a:t>” - </a:t>
            </a:r>
            <a:r>
              <a:rPr lang="es-ES" dirty="0" err="1" smtClean="0">
                <a:solidFill>
                  <a:schemeClr val="bg1">
                    <a:lumMod val="65000"/>
                  </a:schemeClr>
                </a:solidFill>
              </a:rPr>
              <a:t>PodCast</a:t>
            </a:r>
            <a:r>
              <a:rPr lang="es-ES" dirty="0" smtClean="0">
                <a:solidFill>
                  <a:schemeClr val="bg1">
                    <a:lumMod val="65000"/>
                  </a:schemeClr>
                </a:solidFill>
              </a:rPr>
              <a:t> sobre el libro </a:t>
            </a:r>
            <a:r>
              <a:rPr lang="es-ES" i="1" dirty="0" smtClean="0">
                <a:solidFill>
                  <a:schemeClr val="bg1">
                    <a:lumMod val="65000"/>
                  </a:schemeClr>
                </a:solidFill>
              </a:rPr>
              <a:t>La Gran Esperanza</a:t>
            </a:r>
            <a:r>
              <a:rPr lang="es-ES" dirty="0" smtClean="0">
                <a:solidFill>
                  <a:schemeClr val="bg1">
                    <a:lumMod val="65000"/>
                  </a:schemeClr>
                </a:solidFill>
              </a:rPr>
              <a:t>.</a:t>
            </a:r>
          </a:p>
          <a:p>
            <a:pPr marL="514350" indent="-514350">
              <a:buFont typeface="+mj-lt"/>
              <a:buAutoNum type="arabicPeriod"/>
            </a:pPr>
            <a:r>
              <a:rPr lang="es-ES" dirty="0" smtClean="0">
                <a:solidFill>
                  <a:schemeClr val="bg1">
                    <a:lumMod val="65000"/>
                  </a:schemeClr>
                </a:solidFill>
              </a:rPr>
              <a:t>“Pupilas </a:t>
            </a:r>
            <a:r>
              <a:rPr lang="es-ES" dirty="0" err="1" smtClean="0">
                <a:solidFill>
                  <a:schemeClr val="bg1">
                    <a:lumMod val="65000"/>
                  </a:schemeClr>
                </a:solidFill>
              </a:rPr>
              <a:t>em</a:t>
            </a:r>
            <a:r>
              <a:rPr lang="es-ES" dirty="0" smtClean="0">
                <a:solidFill>
                  <a:schemeClr val="bg1">
                    <a:lumMod val="65000"/>
                  </a:schemeClr>
                </a:solidFill>
              </a:rPr>
              <a:t> Brasa” - </a:t>
            </a:r>
            <a:r>
              <a:rPr lang="es-ES" dirty="0" err="1" smtClean="0">
                <a:solidFill>
                  <a:schemeClr val="bg1">
                    <a:lumMod val="65000"/>
                  </a:schemeClr>
                </a:solidFill>
              </a:rPr>
              <a:t>PodCast</a:t>
            </a:r>
            <a:r>
              <a:rPr lang="es-ES" dirty="0" smtClean="0">
                <a:solidFill>
                  <a:schemeClr val="bg1">
                    <a:lumMod val="65000"/>
                  </a:schemeClr>
                </a:solidFill>
              </a:rPr>
              <a:t> sobre cultura, filmes, juegos, series y música.</a:t>
            </a:r>
          </a:p>
          <a:p>
            <a:pPr marL="514350" indent="-514350">
              <a:buFont typeface="+mj-lt"/>
              <a:buAutoNum type="arabicPeriod"/>
            </a:pPr>
            <a:r>
              <a:rPr lang="es-ES" dirty="0" smtClean="0">
                <a:solidFill>
                  <a:schemeClr val="bg1">
                    <a:lumMod val="65000"/>
                  </a:schemeClr>
                </a:solidFill>
              </a:rPr>
              <a:t>“Daniel </a:t>
            </a:r>
            <a:r>
              <a:rPr lang="es-ES" dirty="0" err="1" smtClean="0">
                <a:solidFill>
                  <a:schemeClr val="bg1">
                    <a:lumMod val="65000"/>
                  </a:schemeClr>
                </a:solidFill>
              </a:rPr>
              <a:t>Gonçalves</a:t>
            </a:r>
            <a:r>
              <a:rPr lang="es-ES" dirty="0" smtClean="0">
                <a:solidFill>
                  <a:schemeClr val="bg1">
                    <a:lumMod val="65000"/>
                  </a:schemeClr>
                </a:solidFill>
              </a:rPr>
              <a:t>” - </a:t>
            </a:r>
            <a:r>
              <a:rPr lang="es-ES" dirty="0" err="1" smtClean="0">
                <a:solidFill>
                  <a:schemeClr val="bg1">
                    <a:lumMod val="65000"/>
                  </a:schemeClr>
                </a:solidFill>
              </a:rPr>
              <a:t>PodCast</a:t>
            </a:r>
            <a:r>
              <a:rPr lang="es-ES" dirty="0" smtClean="0">
                <a:solidFill>
                  <a:schemeClr val="bg1">
                    <a:lumMod val="65000"/>
                  </a:schemeClr>
                </a:solidFill>
              </a:rPr>
              <a:t> sobre la lección de la semana.</a:t>
            </a:r>
          </a:p>
          <a:p>
            <a:pPr marL="514350" indent="-514350">
              <a:buFont typeface="+mj-lt"/>
              <a:buAutoNum type="arabicPeriod"/>
            </a:pPr>
            <a:r>
              <a:rPr lang="es-ES" dirty="0" smtClean="0">
                <a:solidFill>
                  <a:schemeClr val="bg1">
                    <a:lumMod val="65000"/>
                  </a:schemeClr>
                </a:solidFill>
              </a:rPr>
              <a:t>“</a:t>
            </a:r>
            <a:r>
              <a:rPr lang="es-ES" dirty="0" err="1" smtClean="0">
                <a:solidFill>
                  <a:schemeClr val="bg1">
                    <a:lumMod val="65000"/>
                  </a:schemeClr>
                </a:solidFill>
              </a:rPr>
              <a:t>Áudios</a:t>
            </a:r>
            <a:r>
              <a:rPr lang="es-ES" dirty="0" smtClean="0">
                <a:solidFill>
                  <a:schemeClr val="bg1">
                    <a:lumMod val="65000"/>
                  </a:schemeClr>
                </a:solidFill>
              </a:rPr>
              <a:t> Novo Tempo” - </a:t>
            </a:r>
            <a:r>
              <a:rPr lang="es-ES" dirty="0" err="1" smtClean="0">
                <a:solidFill>
                  <a:schemeClr val="bg1">
                    <a:lumMod val="65000"/>
                  </a:schemeClr>
                </a:solidFill>
              </a:rPr>
              <a:t>PodCast</a:t>
            </a:r>
            <a:r>
              <a:rPr lang="es-ES" dirty="0" smtClean="0">
                <a:solidFill>
                  <a:schemeClr val="bg1">
                    <a:lumMod val="65000"/>
                  </a:schemeClr>
                </a:solidFill>
              </a:rPr>
              <a:t> </a:t>
            </a:r>
            <a:r>
              <a:rPr lang="es-ES" dirty="0" err="1" smtClean="0">
                <a:solidFill>
                  <a:schemeClr val="bg1">
                    <a:lumMod val="65000"/>
                  </a:schemeClr>
                </a:solidFill>
              </a:rPr>
              <a:t>com</a:t>
            </a:r>
            <a:r>
              <a:rPr lang="es-ES" dirty="0" smtClean="0">
                <a:solidFill>
                  <a:schemeClr val="bg1">
                    <a:lumMod val="65000"/>
                  </a:schemeClr>
                </a:solidFill>
              </a:rPr>
              <a:t> programas de Novo Tempo.</a:t>
            </a:r>
          </a:p>
          <a:p>
            <a:pPr marL="514350" indent="-514350">
              <a:buFont typeface="+mj-lt"/>
              <a:buAutoNum type="arabicPeriod"/>
            </a:pPr>
            <a:r>
              <a:rPr lang="es-ES" dirty="0" smtClean="0">
                <a:solidFill>
                  <a:schemeClr val="bg1">
                    <a:lumMod val="65000"/>
                  </a:schemeClr>
                </a:solidFill>
              </a:rPr>
              <a:t>“</a:t>
            </a:r>
            <a:r>
              <a:rPr lang="es-ES" dirty="0" err="1" smtClean="0">
                <a:solidFill>
                  <a:schemeClr val="bg1">
                    <a:lumMod val="65000"/>
                  </a:schemeClr>
                </a:solidFill>
              </a:rPr>
              <a:t>Lições</a:t>
            </a:r>
            <a:r>
              <a:rPr lang="es-ES" dirty="0" smtClean="0">
                <a:solidFill>
                  <a:schemeClr val="bg1">
                    <a:lumMod val="65000"/>
                  </a:schemeClr>
                </a:solidFill>
              </a:rPr>
              <a:t> da Biblia” - </a:t>
            </a:r>
            <a:r>
              <a:rPr lang="es-ES" dirty="0" err="1" smtClean="0">
                <a:solidFill>
                  <a:schemeClr val="bg1">
                    <a:lumMod val="65000"/>
                  </a:schemeClr>
                </a:solidFill>
              </a:rPr>
              <a:t>PodCast</a:t>
            </a:r>
            <a:r>
              <a:rPr lang="es-ES" dirty="0" smtClean="0">
                <a:solidFill>
                  <a:schemeClr val="bg1">
                    <a:lumMod val="65000"/>
                  </a:schemeClr>
                </a:solidFill>
              </a:rPr>
              <a:t> </a:t>
            </a:r>
            <a:r>
              <a:rPr lang="es-ES" dirty="0" err="1" smtClean="0">
                <a:solidFill>
                  <a:schemeClr val="bg1">
                    <a:lumMod val="65000"/>
                  </a:schemeClr>
                </a:solidFill>
              </a:rPr>
              <a:t>com</a:t>
            </a:r>
            <a:r>
              <a:rPr lang="es-ES" dirty="0" smtClean="0">
                <a:solidFill>
                  <a:schemeClr val="bg1">
                    <a:lumMod val="65000"/>
                  </a:schemeClr>
                </a:solidFill>
              </a:rPr>
              <a:t> audio del programa </a:t>
            </a:r>
            <a:r>
              <a:rPr lang="es-ES" i="1" dirty="0" smtClean="0">
                <a:solidFill>
                  <a:schemeClr val="bg1">
                    <a:lumMod val="65000"/>
                  </a:schemeClr>
                </a:solidFill>
              </a:rPr>
              <a:t>Lecciones de la Biblia</a:t>
            </a:r>
            <a:r>
              <a:rPr lang="es-ES" dirty="0" smtClean="0">
                <a:solidFill>
                  <a:schemeClr val="bg1">
                    <a:lumMod val="65000"/>
                  </a:schemeClr>
                </a:solidFill>
              </a:rPr>
              <a:t> de Novo Tempo.</a:t>
            </a:r>
          </a:p>
          <a:p>
            <a:pPr marL="514350" indent="-514350">
              <a:buFont typeface="+mj-lt"/>
              <a:buAutoNum type="arabicPeriod"/>
            </a:pPr>
            <a:r>
              <a:rPr lang="es-ES" dirty="0" smtClean="0">
                <a:solidFill>
                  <a:schemeClr val="bg1">
                    <a:lumMod val="65000"/>
                  </a:schemeClr>
                </a:solidFill>
              </a:rPr>
              <a:t>“</a:t>
            </a:r>
            <a:r>
              <a:rPr lang="es-ES" dirty="0" err="1" smtClean="0">
                <a:solidFill>
                  <a:schemeClr val="bg1">
                    <a:lumMod val="65000"/>
                  </a:schemeClr>
                </a:solidFill>
              </a:rPr>
              <a:t>Consultório</a:t>
            </a:r>
            <a:r>
              <a:rPr lang="es-ES" dirty="0" smtClean="0">
                <a:solidFill>
                  <a:schemeClr val="bg1">
                    <a:lumMod val="65000"/>
                  </a:schemeClr>
                </a:solidFill>
              </a:rPr>
              <a:t> de </a:t>
            </a:r>
            <a:r>
              <a:rPr lang="es-ES" dirty="0" err="1" smtClean="0">
                <a:solidFill>
                  <a:schemeClr val="bg1">
                    <a:lumMod val="65000"/>
                  </a:schemeClr>
                </a:solidFill>
              </a:rPr>
              <a:t>Família</a:t>
            </a:r>
            <a:r>
              <a:rPr lang="es-ES" dirty="0" smtClean="0">
                <a:solidFill>
                  <a:schemeClr val="bg1">
                    <a:lumMod val="65000"/>
                  </a:schemeClr>
                </a:solidFill>
              </a:rPr>
              <a:t>” - </a:t>
            </a:r>
            <a:r>
              <a:rPr lang="es-ES" dirty="0" err="1" smtClean="0">
                <a:solidFill>
                  <a:schemeClr val="bg1">
                    <a:lumMod val="65000"/>
                  </a:schemeClr>
                </a:solidFill>
              </a:rPr>
              <a:t>PodCast</a:t>
            </a:r>
            <a:r>
              <a:rPr lang="es-ES" dirty="0" smtClean="0">
                <a:solidFill>
                  <a:schemeClr val="bg1">
                    <a:lumMod val="65000"/>
                  </a:schemeClr>
                </a:solidFill>
              </a:rPr>
              <a:t> con audio del programa </a:t>
            </a:r>
            <a:r>
              <a:rPr lang="es-ES" i="1" dirty="0" err="1" smtClean="0">
                <a:solidFill>
                  <a:schemeClr val="bg1">
                    <a:lumMod val="65000"/>
                  </a:schemeClr>
                </a:solidFill>
              </a:rPr>
              <a:t>Consultório</a:t>
            </a:r>
            <a:r>
              <a:rPr lang="es-ES" i="1" dirty="0" smtClean="0">
                <a:solidFill>
                  <a:schemeClr val="bg1">
                    <a:lumMod val="65000"/>
                  </a:schemeClr>
                </a:solidFill>
              </a:rPr>
              <a:t> de </a:t>
            </a:r>
            <a:r>
              <a:rPr lang="es-ES" i="1" dirty="0" err="1" smtClean="0">
                <a:solidFill>
                  <a:schemeClr val="bg1">
                    <a:lumMod val="65000"/>
                  </a:schemeClr>
                </a:solidFill>
              </a:rPr>
              <a:t>Família</a:t>
            </a:r>
            <a:r>
              <a:rPr lang="es-ES" dirty="0" smtClean="0">
                <a:solidFill>
                  <a:schemeClr val="bg1">
                    <a:lumMod val="65000"/>
                  </a:schemeClr>
                </a:solidFill>
              </a:rPr>
              <a:t> de Novo Tempo.</a:t>
            </a:r>
          </a:p>
          <a:p>
            <a:pPr marL="514350" indent="-514350">
              <a:buFont typeface="+mj-lt"/>
              <a:buAutoNum type="arabicPeriod"/>
            </a:pPr>
            <a:r>
              <a:rPr lang="es-ES" dirty="0">
                <a:solidFill>
                  <a:schemeClr val="bg1">
                    <a:lumMod val="65000"/>
                  </a:schemeClr>
                </a:solidFill>
              </a:rPr>
              <a:t>“A Voz da </a:t>
            </a:r>
            <a:r>
              <a:rPr lang="es-ES" dirty="0" err="1">
                <a:solidFill>
                  <a:schemeClr val="bg1">
                    <a:lumMod val="65000"/>
                  </a:schemeClr>
                </a:solidFill>
              </a:rPr>
              <a:t>Profecia</a:t>
            </a:r>
            <a:r>
              <a:rPr lang="es-ES" dirty="0">
                <a:solidFill>
                  <a:schemeClr val="bg1">
                    <a:lumMod val="65000"/>
                  </a:schemeClr>
                </a:solidFill>
              </a:rPr>
              <a:t>” – </a:t>
            </a:r>
            <a:r>
              <a:rPr lang="es-ES" dirty="0" err="1">
                <a:solidFill>
                  <a:schemeClr val="bg1">
                    <a:lumMod val="65000"/>
                  </a:schemeClr>
                </a:solidFill>
              </a:rPr>
              <a:t>PodCast</a:t>
            </a:r>
            <a:r>
              <a:rPr lang="es-ES" dirty="0">
                <a:solidFill>
                  <a:schemeClr val="bg1">
                    <a:lumMod val="65000"/>
                  </a:schemeClr>
                </a:solidFill>
              </a:rPr>
              <a:t> </a:t>
            </a:r>
            <a:r>
              <a:rPr lang="es-ES" dirty="0" smtClean="0">
                <a:solidFill>
                  <a:schemeClr val="bg1">
                    <a:lumMod val="65000"/>
                  </a:schemeClr>
                </a:solidFill>
              </a:rPr>
              <a:t>con audio del programa </a:t>
            </a:r>
            <a:r>
              <a:rPr lang="es-ES" i="1" dirty="0" smtClean="0">
                <a:solidFill>
                  <a:schemeClr val="bg1">
                    <a:lumMod val="65000"/>
                  </a:schemeClr>
                </a:solidFill>
              </a:rPr>
              <a:t>La Voz de la Profecía</a:t>
            </a:r>
            <a:r>
              <a:rPr lang="es-ES" dirty="0" smtClean="0">
                <a:solidFill>
                  <a:schemeClr val="bg1">
                    <a:lumMod val="65000"/>
                  </a:schemeClr>
                </a:solidFill>
              </a:rPr>
              <a:t> de Novo Tempo</a:t>
            </a:r>
          </a:p>
          <a:p>
            <a:r>
              <a:rPr lang="es-ES" dirty="0" smtClean="0"/>
              <a:t>Para inscribirse a un canal de </a:t>
            </a:r>
            <a:r>
              <a:rPr lang="es-ES" dirty="0" err="1" smtClean="0"/>
              <a:t>Podcasts</a:t>
            </a:r>
            <a:r>
              <a:rPr lang="es-ES" dirty="0" smtClean="0"/>
              <a:t> se necesita la aplicación “</a:t>
            </a:r>
            <a:r>
              <a:rPr lang="es-ES" dirty="0" err="1" smtClean="0"/>
              <a:t>Podcast</a:t>
            </a:r>
            <a:r>
              <a:rPr lang="es-ES" dirty="0" smtClean="0"/>
              <a:t>” en </a:t>
            </a:r>
            <a:r>
              <a:rPr lang="es-ES" dirty="0" err="1" smtClean="0"/>
              <a:t>Iphone</a:t>
            </a:r>
            <a:r>
              <a:rPr lang="es-ES" dirty="0" smtClean="0"/>
              <a:t> Y “</a:t>
            </a:r>
            <a:r>
              <a:rPr lang="es-ES" dirty="0" err="1" smtClean="0"/>
              <a:t>Podcast</a:t>
            </a:r>
            <a:r>
              <a:rPr lang="es-ES" dirty="0" smtClean="0"/>
              <a:t> </a:t>
            </a:r>
            <a:r>
              <a:rPr lang="es-ES" dirty="0" err="1" smtClean="0"/>
              <a:t>Iddict</a:t>
            </a:r>
            <a:r>
              <a:rPr lang="es-ES" dirty="0" smtClean="0"/>
              <a:t>” en </a:t>
            </a:r>
            <a:r>
              <a:rPr lang="es-ES" dirty="0" err="1" smtClean="0"/>
              <a:t>Android</a:t>
            </a:r>
            <a:r>
              <a:rPr lang="es-ES" dirty="0" smtClean="0"/>
              <a:t>. </a:t>
            </a:r>
            <a:r>
              <a:rPr lang="es-ES" dirty="0" smtClean="0">
                <a:solidFill>
                  <a:schemeClr val="bg1">
                    <a:lumMod val="65000"/>
                  </a:schemeClr>
                </a:solidFill>
              </a:rPr>
              <a:t> </a:t>
            </a:r>
            <a:endParaRPr lang="es-ES" dirty="0">
              <a:solidFill>
                <a:schemeClr val="bg1">
                  <a:lumMod val="65000"/>
                </a:schemeClr>
              </a:solidFill>
            </a:endParaRPr>
          </a:p>
        </p:txBody>
      </p:sp>
    </p:spTree>
    <p:extLst>
      <p:ext uri="{BB962C8B-B14F-4D97-AF65-F5344CB8AC3E}">
        <p14:creationId xmlns:p14="http://schemas.microsoft.com/office/powerpoint/2010/main" val="528543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2" name="Título 1"/>
          <p:cNvSpPr>
            <a:spLocks noGrp="1"/>
          </p:cNvSpPr>
          <p:nvPr>
            <p:ph type="title"/>
          </p:nvPr>
        </p:nvSpPr>
        <p:spPr/>
        <p:txBody>
          <a:bodyPr/>
          <a:lstStyle/>
          <a:p>
            <a:r>
              <a:rPr lang="es-ES" dirty="0" smtClean="0"/>
              <a:t>Aplicaciones</a:t>
            </a:r>
            <a:endParaRPr lang="es-ES" dirty="0"/>
          </a:p>
        </p:txBody>
      </p:sp>
      <p:sp>
        <p:nvSpPr>
          <p:cNvPr id="3" name="Espaço Reservado para Conteúdo 2"/>
          <p:cNvSpPr>
            <a:spLocks noGrp="1"/>
          </p:cNvSpPr>
          <p:nvPr>
            <p:ph idx="1"/>
          </p:nvPr>
        </p:nvSpPr>
        <p:spPr>
          <a:xfrm>
            <a:off x="457200" y="987574"/>
            <a:ext cx="8229600" cy="3888432"/>
          </a:xfrm>
        </p:spPr>
        <p:txBody>
          <a:bodyPr>
            <a:normAutofit fontScale="40000" lnSpcReduction="20000"/>
          </a:bodyPr>
          <a:lstStyle/>
          <a:p>
            <a:pPr marL="514350" indent="-514350">
              <a:lnSpc>
                <a:spcPct val="120000"/>
              </a:lnSpc>
              <a:spcBef>
                <a:spcPts val="0"/>
              </a:spcBef>
              <a:buFont typeface="+mj-lt"/>
              <a:buAutoNum type="arabicPeriod"/>
            </a:pPr>
            <a:r>
              <a:rPr lang="es-ES" dirty="0" smtClean="0"/>
              <a:t>"Nuevo Tempo"</a:t>
            </a:r>
          </a:p>
          <a:p>
            <a:pPr marL="514350" indent="-514350">
              <a:lnSpc>
                <a:spcPct val="120000"/>
              </a:lnSpc>
              <a:spcBef>
                <a:spcPts val="0"/>
              </a:spcBef>
              <a:buFont typeface="+mj-lt"/>
              <a:buAutoNum type="arabicPeriod"/>
            </a:pPr>
            <a:r>
              <a:rPr lang="es-ES" dirty="0" smtClean="0"/>
              <a:t>"Puesta de Sol"</a:t>
            </a:r>
          </a:p>
          <a:p>
            <a:pPr marL="514350" indent="-514350">
              <a:lnSpc>
                <a:spcPct val="120000"/>
              </a:lnSpc>
              <a:spcBef>
                <a:spcPts val="0"/>
              </a:spcBef>
              <a:buFont typeface="+mj-lt"/>
              <a:buAutoNum type="arabicPeriod"/>
            </a:pPr>
            <a:r>
              <a:rPr lang="es-ES" dirty="0" smtClean="0"/>
              <a:t>"Escuela Sabática Online"</a:t>
            </a:r>
          </a:p>
          <a:p>
            <a:pPr marL="514350" indent="-514350">
              <a:lnSpc>
                <a:spcPct val="120000"/>
              </a:lnSpc>
              <a:spcBef>
                <a:spcPts val="0"/>
              </a:spcBef>
              <a:buFont typeface="+mj-lt"/>
              <a:buAutoNum type="arabicPeriod"/>
            </a:pPr>
            <a:r>
              <a:rPr lang="es-ES" dirty="0" smtClean="0"/>
              <a:t>"Los escritos publicados de Elena G. de White" "</a:t>
            </a:r>
            <a:r>
              <a:rPr lang="es-ES" dirty="0" err="1" smtClean="0"/>
              <a:t>Bible</a:t>
            </a:r>
            <a:r>
              <a:rPr lang="es-ES" dirty="0" smtClean="0"/>
              <a:t> </a:t>
            </a:r>
            <a:r>
              <a:rPr lang="es-ES" dirty="0" err="1" smtClean="0"/>
              <a:t>Heroes</a:t>
            </a:r>
            <a:r>
              <a:rPr lang="es-ES" dirty="0" smtClean="0"/>
              <a:t> </a:t>
            </a:r>
            <a:r>
              <a:rPr lang="es-ES" dirty="0" err="1" smtClean="0"/>
              <a:t>the</a:t>
            </a:r>
            <a:r>
              <a:rPr lang="es-ES" dirty="0" smtClean="0"/>
              <a:t> </a:t>
            </a:r>
            <a:r>
              <a:rPr lang="es-ES" dirty="0" err="1" smtClean="0"/>
              <a:t>Game</a:t>
            </a:r>
            <a:r>
              <a:rPr lang="es-ES" dirty="0" smtClean="0"/>
              <a:t>"</a:t>
            </a:r>
          </a:p>
          <a:p>
            <a:pPr marL="514350" indent="-514350">
              <a:lnSpc>
                <a:spcPct val="120000"/>
              </a:lnSpc>
              <a:spcBef>
                <a:spcPts val="0"/>
              </a:spcBef>
              <a:buFont typeface="+mj-lt"/>
              <a:buAutoNum type="arabicPeriod"/>
            </a:pPr>
            <a:r>
              <a:rPr lang="es-ES" dirty="0" smtClean="0"/>
              <a:t>"Tempo de </a:t>
            </a:r>
            <a:r>
              <a:rPr lang="es-ES" dirty="0" err="1" smtClean="0"/>
              <a:t>Refletir</a:t>
            </a:r>
            <a:r>
              <a:rPr lang="es-ES" dirty="0" smtClean="0"/>
              <a:t>"</a:t>
            </a:r>
            <a:br>
              <a:rPr lang="es-ES" dirty="0" smtClean="0"/>
            </a:br>
            <a:r>
              <a:rPr lang="es-ES" dirty="0" smtClean="0"/>
              <a:t>"Reavivados por Su Palabra"</a:t>
            </a:r>
          </a:p>
          <a:p>
            <a:pPr marL="514350" indent="-514350">
              <a:lnSpc>
                <a:spcPct val="120000"/>
              </a:lnSpc>
              <a:spcBef>
                <a:spcPts val="0"/>
              </a:spcBef>
              <a:buFont typeface="+mj-lt"/>
              <a:buAutoNum type="arabicPeriod"/>
            </a:pPr>
            <a:r>
              <a:rPr lang="es-ES" dirty="0" smtClean="0"/>
              <a:t>"Encuentre una Iglesia"</a:t>
            </a:r>
          </a:p>
          <a:p>
            <a:pPr marL="514350" indent="-514350">
              <a:lnSpc>
                <a:spcPct val="120000"/>
              </a:lnSpc>
              <a:spcBef>
                <a:spcPts val="0"/>
              </a:spcBef>
              <a:buFont typeface="+mj-lt"/>
              <a:buAutoNum type="arabicPeriod"/>
            </a:pPr>
            <a:r>
              <a:rPr lang="es-ES" dirty="0" smtClean="0"/>
              <a:t>"Promesas"</a:t>
            </a:r>
            <a:br>
              <a:rPr lang="es-ES" dirty="0" smtClean="0"/>
            </a:br>
            <a:r>
              <a:rPr lang="es-ES" dirty="0" smtClean="0"/>
              <a:t>"50 Días Transformados por Cristo" "La Gran Esperanza"</a:t>
            </a:r>
          </a:p>
          <a:p>
            <a:pPr marL="514350" indent="-514350">
              <a:lnSpc>
                <a:spcPct val="120000"/>
              </a:lnSpc>
              <a:spcBef>
                <a:spcPts val="0"/>
              </a:spcBef>
              <a:buFont typeface="+mj-lt"/>
              <a:buAutoNum type="arabicPeriod"/>
            </a:pPr>
            <a:r>
              <a:rPr lang="es-ES" dirty="0" smtClean="0"/>
              <a:t>"Noticias Adventistas"</a:t>
            </a:r>
          </a:p>
          <a:p>
            <a:pPr marL="514350" indent="-514350">
              <a:lnSpc>
                <a:spcPct val="120000"/>
              </a:lnSpc>
              <a:spcBef>
                <a:spcPts val="0"/>
              </a:spcBef>
              <a:buFont typeface="+mj-lt"/>
              <a:buAutoNum type="arabicPeriod"/>
            </a:pPr>
            <a:r>
              <a:rPr lang="es-ES" dirty="0" smtClean="0"/>
              <a:t>"</a:t>
            </a:r>
            <a:r>
              <a:rPr lang="es-ES" dirty="0" err="1" smtClean="0"/>
              <a:t>Push</a:t>
            </a:r>
            <a:r>
              <a:rPr lang="es-ES" dirty="0" smtClean="0"/>
              <a:t>"</a:t>
            </a:r>
          </a:p>
          <a:p>
            <a:pPr marL="514350" indent="-514350">
              <a:lnSpc>
                <a:spcPct val="120000"/>
              </a:lnSpc>
              <a:spcBef>
                <a:spcPts val="0"/>
              </a:spcBef>
              <a:buFont typeface="+mj-lt"/>
              <a:buAutoNum type="arabicPeriod"/>
            </a:pPr>
            <a:r>
              <a:rPr lang="es-ES" dirty="0" smtClean="0"/>
              <a:t>“Tierra de Caleb"</a:t>
            </a:r>
          </a:p>
          <a:p>
            <a:pPr>
              <a:lnSpc>
                <a:spcPct val="120000"/>
              </a:lnSpc>
              <a:spcBef>
                <a:spcPts val="0"/>
              </a:spcBef>
            </a:pPr>
            <a:r>
              <a:rPr lang="es-ES" dirty="0" smtClean="0"/>
              <a:t>Para bajar una aplicación, usted debe acceder a “App </a:t>
            </a:r>
            <a:r>
              <a:rPr lang="es-ES" dirty="0" err="1" smtClean="0"/>
              <a:t>Store</a:t>
            </a:r>
            <a:r>
              <a:rPr lang="es-ES" dirty="0" smtClean="0"/>
              <a:t>” </a:t>
            </a:r>
            <a:br>
              <a:rPr lang="es-ES" dirty="0" smtClean="0"/>
            </a:br>
            <a:r>
              <a:rPr lang="es-ES" dirty="0" smtClean="0"/>
              <a:t>en iPhone o a “Play </a:t>
            </a:r>
            <a:r>
              <a:rPr lang="es-ES" dirty="0" err="1" smtClean="0"/>
              <a:t>Store</a:t>
            </a:r>
            <a:r>
              <a:rPr lang="es-ES" dirty="0" smtClean="0"/>
              <a:t>” en los celulares con </a:t>
            </a:r>
            <a:r>
              <a:rPr lang="es-ES" dirty="0" err="1" smtClean="0"/>
              <a:t>Android</a:t>
            </a:r>
            <a:r>
              <a:rPr lang="es-ES" dirty="0" smtClean="0"/>
              <a:t>. </a:t>
            </a:r>
            <a:endParaRPr lang="es-ES" dirty="0"/>
          </a:p>
        </p:txBody>
      </p:sp>
    </p:spTree>
    <p:extLst>
      <p:ext uri="{BB962C8B-B14F-4D97-AF65-F5344CB8AC3E}">
        <p14:creationId xmlns:p14="http://schemas.microsoft.com/office/powerpoint/2010/main" val="3763401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a:extLst>
              <a:ext uri="{28A0092B-C50C-407E-A947-70E740481C1C}">
                <a14:useLocalDpi xmlns:a14="http://schemas.microsoft.com/office/drawing/2010/main" val="0"/>
              </a:ext>
            </a:extLst>
          </a:blip>
          <a:srcRect l="12074" r="12074"/>
          <a:stretch>
            <a:fillRect/>
          </a:stretch>
        </p:blipFill>
        <p:spPr/>
      </p:pic>
      <p:sp>
        <p:nvSpPr>
          <p:cNvPr id="9" name="Retângulo 8"/>
          <p:cNvSpPr/>
          <p:nvPr/>
        </p:nvSpPr>
        <p:spPr>
          <a:xfrm>
            <a:off x="0" y="4011910"/>
            <a:ext cx="9144000" cy="1131590"/>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a:xfrm>
            <a:off x="395536" y="4299942"/>
            <a:ext cx="6782544" cy="456336"/>
          </a:xfrm>
        </p:spPr>
        <p:txBody>
          <a:bodyPr/>
          <a:lstStyle/>
          <a:p>
            <a:r>
              <a:rPr lang="es-ES" dirty="0" smtClean="0"/>
              <a:t>EL LENGUAJE EN INTERNET</a:t>
            </a:r>
            <a:endParaRPr lang="es-ES" b="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3243202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a:extLst>
              <a:ext uri="{28A0092B-C50C-407E-A947-70E740481C1C}">
                <a14:useLocalDpi xmlns:a14="http://schemas.microsoft.com/office/drawing/2010/main" val="0"/>
              </a:ext>
            </a:extLst>
          </a:blip>
          <a:srcRect l="667" r="667"/>
          <a:stretch>
            <a:fillRect/>
          </a:stretch>
        </p:blipFill>
        <p:spPr/>
      </p:pic>
      <p:sp>
        <p:nvSpPr>
          <p:cNvPr id="9" name="Retângulo 8"/>
          <p:cNvSpPr/>
          <p:nvPr/>
        </p:nvSpPr>
        <p:spPr>
          <a:xfrm>
            <a:off x="0" y="3147814"/>
            <a:ext cx="9144000" cy="1995686"/>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a:xfrm>
            <a:off x="431540" y="3435846"/>
            <a:ext cx="8280920" cy="456336"/>
          </a:xfrm>
        </p:spPr>
        <p:txBody>
          <a:bodyPr/>
          <a:lstStyle/>
          <a:p>
            <a:r>
              <a:rPr lang="es-ES" dirty="0" smtClean="0"/>
              <a:t>FORMA DE EXPRESAR EL MENSAJE</a:t>
            </a:r>
            <a:endParaRPr lang="es-ES" dirty="0"/>
          </a:p>
        </p:txBody>
      </p:sp>
      <p:sp>
        <p:nvSpPr>
          <p:cNvPr id="6" name="Espaço Reservado para Texto 5"/>
          <p:cNvSpPr>
            <a:spLocks noGrp="1"/>
          </p:cNvSpPr>
          <p:nvPr>
            <p:ph type="body" sz="half" idx="2"/>
          </p:nvPr>
        </p:nvSpPr>
        <p:spPr>
          <a:xfrm>
            <a:off x="467544" y="3867894"/>
            <a:ext cx="6782544" cy="1008113"/>
          </a:xfrm>
        </p:spPr>
        <p:txBody>
          <a:bodyPr>
            <a:normAutofit fontScale="62500" lnSpcReduction="20000"/>
          </a:bodyPr>
          <a:lstStyle/>
          <a:p>
            <a:r>
              <a:rPr lang="es-ES" dirty="0" smtClean="0"/>
              <a:t>¿Por qué decir </a:t>
            </a:r>
            <a:r>
              <a:rPr lang="es-ES" dirty="0" smtClean="0">
                <a:sym typeface="Times"/>
              </a:rPr>
              <a:t>“Te quiero” si les pueden enviar corazoncitos con besitos compuesto por apenas unos </a:t>
            </a:r>
            <a:r>
              <a:rPr lang="es-ES" i="1" dirty="0" smtClean="0">
                <a:sym typeface="Times"/>
              </a:rPr>
              <a:t>emoticones</a:t>
            </a:r>
            <a:r>
              <a:rPr lang="es-ES" dirty="0" smtClean="0">
                <a:sym typeface="Times"/>
              </a:rPr>
              <a:t>, o por qué perder tiempo digitando que están felices, o tristes, o asustados, si pueden solo con una figura transmitir ese mensaje? Los </a:t>
            </a:r>
            <a:r>
              <a:rPr lang="es-ES" i="1" dirty="0" smtClean="0">
                <a:sym typeface="Times"/>
              </a:rPr>
              <a:t>emoticones</a:t>
            </a:r>
            <a:r>
              <a:rPr lang="es-ES" dirty="0" smtClean="0">
                <a:sym typeface="Times"/>
              </a:rPr>
              <a:t> son las figuritas con caritas expresando emociones. </a:t>
            </a:r>
            <a:endParaRPr lang="es-ES" dirty="0">
              <a:sym typeface="Time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2213124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4" name="Título 3"/>
          <p:cNvSpPr>
            <a:spLocks noGrp="1"/>
          </p:cNvSpPr>
          <p:nvPr>
            <p:ph type="title"/>
          </p:nvPr>
        </p:nvSpPr>
        <p:spPr/>
        <p:txBody>
          <a:bodyPr/>
          <a:lstStyle/>
          <a:p>
            <a:r>
              <a:rPr lang="es-ES" dirty="0" smtClean="0"/>
              <a:t>Contenido del mensaje</a:t>
            </a:r>
            <a:endParaRPr lang="es-ES" dirty="0"/>
          </a:p>
        </p:txBody>
      </p:sp>
      <p:sp>
        <p:nvSpPr>
          <p:cNvPr id="5" name="Espaço Reservado para Conteúdo 4"/>
          <p:cNvSpPr>
            <a:spLocks noGrp="1"/>
          </p:cNvSpPr>
          <p:nvPr>
            <p:ph type="body" idx="1"/>
          </p:nvPr>
        </p:nvSpPr>
        <p:spPr/>
        <p:txBody>
          <a:bodyPr>
            <a:normAutofit fontScale="92500" lnSpcReduction="20000"/>
          </a:bodyPr>
          <a:lstStyle/>
          <a:p>
            <a:r>
              <a:rPr lang="es-ES" dirty="0" smtClean="0"/>
              <a:t>Tenga cuidado con su mensaje, para que garantice su intención. Una regla básica de la comunicación es que el emisor sea responsable de lo que el receptor entendió. Por eso es importante que usted tenga 100% de certeza que las personas van a entender su mensaje. Cuando publicamos algo para adolescentes es importante seguir algunas reglas:</a:t>
            </a:r>
            <a:endParaRPr lang="es-ES" dirty="0"/>
          </a:p>
        </p:txBody>
      </p:sp>
      <p:pic>
        <p:nvPicPr>
          <p:cNvPr id="3" name="Espaço Reservado para Imagem 2"/>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13453" r="34579"/>
          <a:stretch/>
        </p:blipFill>
        <p:spPr/>
      </p:pic>
    </p:spTree>
    <p:extLst>
      <p:ext uri="{BB962C8B-B14F-4D97-AF65-F5344CB8AC3E}">
        <p14:creationId xmlns:p14="http://schemas.microsoft.com/office/powerpoint/2010/main" val="1317842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4" name="Título 3"/>
          <p:cNvSpPr>
            <a:spLocks noGrp="1"/>
          </p:cNvSpPr>
          <p:nvPr>
            <p:ph type="title"/>
          </p:nvPr>
        </p:nvSpPr>
        <p:spPr>
          <a:xfrm>
            <a:off x="3779912" y="411510"/>
            <a:ext cx="4968552" cy="576064"/>
          </a:xfrm>
        </p:spPr>
        <p:txBody>
          <a:bodyPr/>
          <a:lstStyle/>
          <a:p>
            <a:r>
              <a:rPr lang="es-ES" dirty="0" smtClean="0"/>
              <a:t>Contenido del mensaje</a:t>
            </a:r>
            <a:endParaRPr lang="es-ES" dirty="0"/>
          </a:p>
        </p:txBody>
      </p:sp>
      <p:sp>
        <p:nvSpPr>
          <p:cNvPr id="5" name="Espaço Reservado para Conteúdo 4"/>
          <p:cNvSpPr>
            <a:spLocks noGrp="1"/>
          </p:cNvSpPr>
          <p:nvPr>
            <p:ph type="body" idx="1"/>
          </p:nvPr>
        </p:nvSpPr>
        <p:spPr>
          <a:xfrm>
            <a:off x="3779912" y="1059582"/>
            <a:ext cx="4968552" cy="3168352"/>
          </a:xfrm>
        </p:spPr>
        <p:txBody>
          <a:bodyPr>
            <a:normAutofit fontScale="70000" lnSpcReduction="20000"/>
          </a:bodyPr>
          <a:lstStyle/>
          <a:p>
            <a:pPr marL="514350" indent="-514350">
              <a:buFont typeface="+mj-lt"/>
              <a:buAutoNum type="arabicPeriod"/>
            </a:pPr>
            <a:r>
              <a:rPr lang="es-ES" dirty="0" smtClean="0"/>
              <a:t>Sea breve, claro, vaya directo al tema.</a:t>
            </a:r>
          </a:p>
          <a:p>
            <a:pPr marL="514350" indent="-514350">
              <a:buFont typeface="+mj-lt"/>
              <a:buAutoNum type="arabicPeriod"/>
            </a:pPr>
            <a:r>
              <a:rPr lang="es-ES" dirty="0" smtClean="0"/>
              <a:t>Evite el uso de giros inadecuadas, pero hable de forma informal y use palabras que ellos entiendan.</a:t>
            </a:r>
          </a:p>
          <a:p>
            <a:pPr marL="514350" indent="-514350">
              <a:buFont typeface="+mj-lt"/>
              <a:buAutoNum type="arabicPeriod"/>
            </a:pPr>
            <a:r>
              <a:rPr lang="es-ES" dirty="0" smtClean="0"/>
              <a:t>Use el formato adecuado para cada situación.</a:t>
            </a:r>
          </a:p>
          <a:p>
            <a:pPr marL="514350" indent="-514350">
              <a:buFont typeface="+mj-lt"/>
              <a:buAutoNum type="arabicPeriod"/>
            </a:pPr>
            <a:r>
              <a:rPr lang="es-ES" dirty="0" smtClean="0"/>
              <a:t>No divulgue artículos, letras de canciones, fotos, contenido de libros, sin autorización.</a:t>
            </a:r>
          </a:p>
          <a:p>
            <a:pPr marL="514350" indent="-514350">
              <a:buFont typeface="+mj-lt"/>
              <a:buAutoNum type="arabicPeriod"/>
            </a:pPr>
            <a:r>
              <a:rPr lang="es-ES" dirty="0" smtClean="0"/>
              <a:t>No haga propaganda de productos y servicios que no se agregarán positivamente a la vida de sus adolescentes. </a:t>
            </a:r>
            <a:endParaRPr lang="es-ES" dirty="0"/>
          </a:p>
        </p:txBody>
      </p:sp>
      <p:pic>
        <p:nvPicPr>
          <p:cNvPr id="3" name="Espaço Reservado para Imagem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6924" r="26924"/>
          <a:stretch>
            <a:fillRect/>
          </a:stretch>
        </p:blipFill>
        <p:spPr/>
      </p:pic>
    </p:spTree>
    <p:extLst>
      <p:ext uri="{BB962C8B-B14F-4D97-AF65-F5344CB8AC3E}">
        <p14:creationId xmlns:p14="http://schemas.microsoft.com/office/powerpoint/2010/main" val="2740303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2"/>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2" name="Título 1"/>
          <p:cNvSpPr>
            <a:spLocks noGrp="1"/>
          </p:cNvSpPr>
          <p:nvPr>
            <p:ph type="title"/>
          </p:nvPr>
        </p:nvSpPr>
        <p:spPr/>
        <p:txBody>
          <a:bodyPr/>
          <a:lstStyle/>
          <a:p>
            <a:r>
              <a:rPr lang="es-ES" dirty="0" smtClean="0"/>
              <a:t>Uso del </a:t>
            </a:r>
            <a:r>
              <a:rPr lang="es-ES" i="1" dirty="0" smtClean="0"/>
              <a:t>Hashtag</a:t>
            </a:r>
            <a:endParaRPr lang="es-ES" i="1" dirty="0"/>
          </a:p>
        </p:txBody>
      </p:sp>
      <p:sp>
        <p:nvSpPr>
          <p:cNvPr id="3" name="Espaço Reservado para Conteúdo 2"/>
          <p:cNvSpPr>
            <a:spLocks noGrp="1"/>
          </p:cNvSpPr>
          <p:nvPr>
            <p:ph idx="1"/>
          </p:nvPr>
        </p:nvSpPr>
        <p:spPr/>
        <p:txBody>
          <a:bodyPr>
            <a:normAutofit fontScale="55000" lnSpcReduction="20000"/>
          </a:bodyPr>
          <a:lstStyle/>
          <a:p>
            <a:r>
              <a:rPr lang="es-ES" i="1" dirty="0" smtClean="0"/>
              <a:t>Hashtag:</a:t>
            </a:r>
            <a:r>
              <a:rPr lang="es-ES" dirty="0" smtClean="0"/>
              <a:t> está compuesto por palabras con el símbolo # (numeral). Siempre que posteamos una palabra en el formato </a:t>
            </a:r>
            <a:r>
              <a:rPr lang="es-ES" i="1" dirty="0"/>
              <a:t>H</a:t>
            </a:r>
            <a:r>
              <a:rPr lang="es-ES" i="1" dirty="0" smtClean="0"/>
              <a:t>ashtag</a:t>
            </a:r>
            <a:r>
              <a:rPr lang="es-ES" dirty="0" smtClean="0"/>
              <a:t>, por ejemplo #</a:t>
            </a:r>
            <a:r>
              <a:rPr lang="es-ES" dirty="0" err="1" smtClean="0"/>
              <a:t>caminhar</a:t>
            </a:r>
            <a:r>
              <a:rPr lang="es-ES" dirty="0" smtClean="0"/>
              <a:t>, autom</a:t>
            </a:r>
            <a:r>
              <a:rPr lang="es-ES" dirty="0"/>
              <a:t>á</a:t>
            </a:r>
            <a:r>
              <a:rPr lang="es-ES" dirty="0" smtClean="0"/>
              <a:t>ticamente eso se transforma en un hiperenlace dentro de la red que es buscado siempre que digitamos #</a:t>
            </a:r>
            <a:r>
              <a:rPr lang="es-ES" dirty="0" err="1" smtClean="0"/>
              <a:t>caminhar</a:t>
            </a:r>
            <a:r>
              <a:rPr lang="es-ES" dirty="0" smtClean="0"/>
              <a:t>, pudiendo visualizar todas las publicaciones con #</a:t>
            </a:r>
            <a:r>
              <a:rPr lang="es-ES" dirty="0" err="1" smtClean="0"/>
              <a:t>caminhar</a:t>
            </a:r>
            <a:r>
              <a:rPr lang="es-ES" dirty="0" smtClean="0"/>
              <a:t>.</a:t>
            </a:r>
            <a:br>
              <a:rPr lang="es-ES" dirty="0" smtClean="0"/>
            </a:br>
            <a:r>
              <a:rPr lang="es-ES" dirty="0" smtClean="0"/>
              <a:t>Usted puede crear un </a:t>
            </a:r>
            <a:r>
              <a:rPr lang="es-ES" i="1" dirty="0" smtClean="0"/>
              <a:t>Hashtag</a:t>
            </a:r>
            <a:r>
              <a:rPr lang="es-ES" dirty="0" smtClean="0"/>
              <a:t> oficial de su grupo y siempre que usted o ellos publiquen algo, podrán usar su propio </a:t>
            </a:r>
            <a:r>
              <a:rPr lang="es-ES" i="1" dirty="0" smtClean="0"/>
              <a:t>Hashtag</a:t>
            </a:r>
            <a:r>
              <a:rPr lang="es-ES" dirty="0" smtClean="0"/>
              <a:t> con una foto o un video y después usted podrá ver todo lo que fue publicado. </a:t>
            </a:r>
          </a:p>
          <a:p>
            <a:r>
              <a:rPr lang="es-ES" dirty="0" smtClean="0"/>
              <a:t>Algunos consejos importantes en el uso del </a:t>
            </a:r>
            <a:r>
              <a:rPr lang="es-ES" i="1" dirty="0" smtClean="0"/>
              <a:t>Hashtag</a:t>
            </a:r>
            <a:r>
              <a:rPr lang="es-ES" dirty="0" smtClean="0"/>
              <a:t>.</a:t>
            </a:r>
            <a:br>
              <a:rPr lang="es-ES" dirty="0" smtClean="0"/>
            </a:br>
            <a:r>
              <a:rPr lang="es-ES" dirty="0" smtClean="0"/>
              <a:t>Primero: usar </a:t>
            </a:r>
            <a:r>
              <a:rPr lang="es-ES" i="1" dirty="0" smtClean="0"/>
              <a:t>Hashtags</a:t>
            </a:r>
            <a:r>
              <a:rPr lang="es-ES" dirty="0" smtClean="0"/>
              <a:t> cortos que puedan dificultar la digitación. Segundo: siempre usar </a:t>
            </a:r>
            <a:r>
              <a:rPr lang="es-ES" i="1" dirty="0" smtClean="0"/>
              <a:t>Hashtags</a:t>
            </a:r>
            <a:r>
              <a:rPr lang="es-ES" dirty="0" smtClean="0"/>
              <a:t> que tengan relación con el asunto de su publicación. Por último: escribir correctamente.</a:t>
            </a:r>
            <a:endParaRPr lang="es-ES" dirty="0"/>
          </a:p>
        </p:txBody>
      </p:sp>
    </p:spTree>
    <p:extLst>
      <p:ext uri="{BB962C8B-B14F-4D97-AF65-F5344CB8AC3E}">
        <p14:creationId xmlns:p14="http://schemas.microsoft.com/office/powerpoint/2010/main" val="1705476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2"/>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
        <p:nvSpPr>
          <p:cNvPr id="2" name="Título 1"/>
          <p:cNvSpPr>
            <a:spLocks noGrp="1"/>
          </p:cNvSpPr>
          <p:nvPr>
            <p:ph type="title"/>
          </p:nvPr>
        </p:nvSpPr>
        <p:spPr/>
        <p:txBody>
          <a:bodyPr/>
          <a:lstStyle/>
          <a:p>
            <a:r>
              <a:rPr lang="es-ES" dirty="0" smtClean="0"/>
              <a:t>Conclusión</a:t>
            </a:r>
            <a:endParaRPr lang="es-ES" dirty="0"/>
          </a:p>
        </p:txBody>
      </p:sp>
      <p:sp>
        <p:nvSpPr>
          <p:cNvPr id="3" name="Espaço Reservado para Conteúdo 2"/>
          <p:cNvSpPr>
            <a:spLocks noGrp="1"/>
          </p:cNvSpPr>
          <p:nvPr>
            <p:ph idx="1"/>
          </p:nvPr>
        </p:nvSpPr>
        <p:spPr/>
        <p:txBody>
          <a:bodyPr>
            <a:normAutofit fontScale="92500" lnSpcReduction="20000"/>
          </a:bodyPr>
          <a:lstStyle/>
          <a:p>
            <a:r>
              <a:rPr lang="es-ES" dirty="0" smtClean="0"/>
              <a:t>Lucas 5:6 dice que “recogieron tal cantidad de pescado” y aquellas redes nunca recolectaron tantos resultados. Aquellas redes entraron a la historia en la vida de aquellos que presenciaron aquel milagro.</a:t>
            </a:r>
          </a:p>
          <a:p>
            <a:r>
              <a:rPr lang="es-ES" dirty="0" smtClean="0">
                <a:solidFill>
                  <a:schemeClr val="accent1">
                    <a:lumMod val="75000"/>
                  </a:schemeClr>
                </a:solidFill>
              </a:rPr>
              <a:t>¡Comprométase! ¡Aprenda! ¡Trabaje! ¡Salve por las redes!</a:t>
            </a:r>
          </a:p>
          <a:p>
            <a:endParaRPr lang="es-ES" dirty="0"/>
          </a:p>
        </p:txBody>
      </p:sp>
    </p:spTree>
    <p:extLst>
      <p:ext uri="{BB962C8B-B14F-4D97-AF65-F5344CB8AC3E}">
        <p14:creationId xmlns:p14="http://schemas.microsoft.com/office/powerpoint/2010/main" val="3316397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843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Imagem 9"/>
          <p:cNvPicPr>
            <a:picLocks noGrp="1" noChangeAspect="1"/>
          </p:cNvPicPr>
          <p:nvPr>
            <p:ph type="pic" idx="1"/>
          </p:nvPr>
        </p:nvPicPr>
        <p:blipFill>
          <a:blip r:embed="rId2">
            <a:extLst>
              <a:ext uri="{28A0092B-C50C-407E-A947-70E740481C1C}">
                <a14:useLocalDpi xmlns:a14="http://schemas.microsoft.com/office/drawing/2010/main" val="0"/>
              </a:ext>
            </a:extLst>
          </a:blip>
          <a:srcRect t="8589" b="8589"/>
          <a:stretch>
            <a:fillRect/>
          </a:stretch>
        </p:blipFill>
        <p:spPr/>
      </p:pic>
      <p:sp>
        <p:nvSpPr>
          <p:cNvPr id="9" name="Retângulo 8"/>
          <p:cNvSpPr/>
          <p:nvPr/>
        </p:nvSpPr>
        <p:spPr>
          <a:xfrm>
            <a:off x="0" y="3435846"/>
            <a:ext cx="9144000" cy="1707654"/>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Espaço Reservado para Texto 6"/>
          <p:cNvSpPr>
            <a:spLocks noGrp="1"/>
          </p:cNvSpPr>
          <p:nvPr>
            <p:ph type="body" sz="half" idx="2"/>
          </p:nvPr>
        </p:nvSpPr>
        <p:spPr>
          <a:xfrm>
            <a:off x="467544" y="3579862"/>
            <a:ext cx="6782544" cy="1296145"/>
          </a:xfrm>
        </p:spPr>
        <p:txBody>
          <a:bodyPr>
            <a:noAutofit/>
          </a:bodyPr>
          <a:lstStyle/>
          <a:p>
            <a:r>
              <a:rPr lang="es-ES" sz="2800" dirty="0"/>
              <a:t>T</a:t>
            </a:r>
            <a:r>
              <a:rPr lang="es-ES" sz="2800" dirty="0" smtClean="0"/>
              <a:t>u amistad con el adolescente es el mejor puente entre él y Dios. </a:t>
            </a:r>
            <a:endParaRPr lang="es-E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402539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Imagem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452" b="10452"/>
          <a:stretch>
            <a:fillRect/>
          </a:stretch>
        </p:blipFill>
        <p:spPr/>
      </p:pic>
      <p:sp>
        <p:nvSpPr>
          <p:cNvPr id="9" name="Retângulo 8"/>
          <p:cNvSpPr/>
          <p:nvPr/>
        </p:nvSpPr>
        <p:spPr>
          <a:xfrm>
            <a:off x="0" y="3528392"/>
            <a:ext cx="9144000" cy="1635646"/>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a:xfrm>
            <a:off x="197767" y="3915614"/>
            <a:ext cx="8748465" cy="456336"/>
          </a:xfrm>
        </p:spPr>
        <p:txBody>
          <a:bodyPr/>
          <a:lstStyle/>
          <a:p>
            <a:r>
              <a:rPr lang="es-ES" sz="2400" dirty="0" smtClean="0"/>
              <a:t>¿VAMOS A APRENDER M</a:t>
            </a:r>
            <a:r>
              <a:rPr lang="en-US" sz="2400" dirty="0" smtClean="0"/>
              <a:t>ÁS SOBRE LA TECNOLOGÍA?</a:t>
            </a:r>
            <a:endParaRPr lang="es-ES" sz="2400" dirty="0"/>
          </a:p>
        </p:txBody>
      </p:sp>
      <p:sp>
        <p:nvSpPr>
          <p:cNvPr id="6" name="Espaço Reservado para Texto 5"/>
          <p:cNvSpPr>
            <a:spLocks noGrp="1"/>
          </p:cNvSpPr>
          <p:nvPr>
            <p:ph type="body" sz="half" idx="2"/>
          </p:nvPr>
        </p:nvSpPr>
        <p:spPr/>
        <p:txBody>
          <a:bodyPr>
            <a:noAutofit/>
          </a:bodyPr>
          <a:lstStyle/>
          <a:p>
            <a:r>
              <a:rPr lang="es-ES" sz="4000" dirty="0" smtClean="0"/>
              <a:t>¡Adelante!</a:t>
            </a:r>
            <a:endParaRPr lang="es-E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266247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p:nvPr>
        </p:nvSpPr>
        <p:spPr>
          <a:xfrm>
            <a:off x="4032341" y="1069497"/>
            <a:ext cx="4806788" cy="1080120"/>
          </a:xfrm>
        </p:spPr>
        <p:txBody>
          <a:bodyPr>
            <a:noAutofit/>
          </a:bodyPr>
          <a:lstStyle/>
          <a:p>
            <a:r>
              <a:rPr lang="es-ES" sz="4800" dirty="0" smtClean="0"/>
              <a:t>¿qué ES LA tecnología?</a:t>
            </a:r>
            <a:endParaRPr lang="es-ES" sz="4800" dirty="0"/>
          </a:p>
        </p:txBody>
      </p:sp>
      <p:pic>
        <p:nvPicPr>
          <p:cNvPr id="7" name="Espaço Reservado para Imagem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86" r="27786"/>
          <a:stretch>
            <a:fillRect/>
          </a:stretch>
        </p:blip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4009077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a:extLst>
              <a:ext uri="{28A0092B-C50C-407E-A947-70E740481C1C}">
                <a14:useLocalDpi xmlns:a14="http://schemas.microsoft.com/office/drawing/2010/main" val="0"/>
              </a:ext>
            </a:extLst>
          </a:blip>
          <a:srcRect t="8017" b="8017"/>
          <a:stretch>
            <a:fillRect/>
          </a:stretch>
        </p:blipFill>
        <p:spPr/>
      </p:pic>
      <p:sp>
        <p:nvSpPr>
          <p:cNvPr id="9" name="Retângulo 8"/>
          <p:cNvSpPr/>
          <p:nvPr/>
        </p:nvSpPr>
        <p:spPr>
          <a:xfrm>
            <a:off x="0" y="3435846"/>
            <a:ext cx="9144000" cy="1707654"/>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p:txBody>
          <a:bodyPr/>
          <a:lstStyle/>
          <a:p>
            <a:r>
              <a:rPr lang="es-ES" dirty="0" smtClean="0"/>
              <a:t>¿Eso viene de Dios?</a:t>
            </a:r>
            <a:endParaRPr lang="es-ES" dirty="0"/>
          </a:p>
        </p:txBody>
      </p:sp>
      <p:sp>
        <p:nvSpPr>
          <p:cNvPr id="6" name="Espaço Reservado para Texto 5"/>
          <p:cNvSpPr>
            <a:spLocks noGrp="1"/>
          </p:cNvSpPr>
          <p:nvPr>
            <p:ph type="body" sz="half" idx="2"/>
          </p:nvPr>
        </p:nvSpPr>
        <p:spPr/>
        <p:txBody>
          <a:bodyPr>
            <a:normAutofit/>
          </a:bodyPr>
          <a:lstStyle/>
          <a:p>
            <a:r>
              <a:rPr lang="es-ES" sz="3200" dirty="0" smtClean="0"/>
              <a:t>¿Cómo puede ser posible?</a:t>
            </a:r>
            <a:endParaRPr lang="es-E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657736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908" r="3908"/>
          <a:stretch>
            <a:fillRect/>
          </a:stretch>
        </p:blipFill>
        <p:spPr/>
      </p:pic>
      <p:sp>
        <p:nvSpPr>
          <p:cNvPr id="9" name="Retângulo 8"/>
          <p:cNvSpPr/>
          <p:nvPr/>
        </p:nvSpPr>
        <p:spPr>
          <a:xfrm>
            <a:off x="0" y="3219822"/>
            <a:ext cx="9144000" cy="1923678"/>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a:xfrm>
            <a:off x="539552" y="3483566"/>
            <a:ext cx="6782544" cy="456336"/>
          </a:xfrm>
        </p:spPr>
        <p:txBody>
          <a:bodyPr/>
          <a:lstStyle/>
          <a:p>
            <a:r>
              <a:rPr lang="es-ES" dirty="0" smtClean="0"/>
              <a:t>Dios</a:t>
            </a:r>
            <a:endParaRPr lang="es-ES" dirty="0"/>
          </a:p>
        </p:txBody>
      </p:sp>
      <p:sp>
        <p:nvSpPr>
          <p:cNvPr id="6" name="Espaço Reservado para Texto 5"/>
          <p:cNvSpPr>
            <a:spLocks noGrp="1"/>
          </p:cNvSpPr>
          <p:nvPr>
            <p:ph type="body" sz="half" idx="2"/>
          </p:nvPr>
        </p:nvSpPr>
        <p:spPr>
          <a:xfrm>
            <a:off x="467544" y="3939901"/>
            <a:ext cx="6782544" cy="1008113"/>
          </a:xfrm>
        </p:spPr>
        <p:txBody>
          <a:bodyPr>
            <a:normAutofit fontScale="77500" lnSpcReduction="20000"/>
          </a:bodyPr>
          <a:lstStyle/>
          <a:p>
            <a:r>
              <a:rPr lang="es-ES" sz="3200" dirty="0" smtClean="0"/>
              <a:t>La sabiduría superior que dio al hombre la inteligencia para crear tantos medios sorprendentes para comunicar su mensaje</a:t>
            </a:r>
            <a:endParaRPr lang="es-E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2012638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Imagem 1"/>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9" name="Retângulo 8"/>
          <p:cNvSpPr/>
          <p:nvPr/>
        </p:nvSpPr>
        <p:spPr>
          <a:xfrm>
            <a:off x="0" y="3435846"/>
            <a:ext cx="9144000" cy="1707654"/>
          </a:xfrm>
          <a:prstGeom prst="rect">
            <a:avLst/>
          </a:prstGeom>
          <a:solidFill>
            <a:srgbClr val="0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4"/>
          <p:cNvSpPr>
            <a:spLocks noGrp="1"/>
          </p:cNvSpPr>
          <p:nvPr>
            <p:ph type="title"/>
          </p:nvPr>
        </p:nvSpPr>
        <p:spPr/>
        <p:txBody>
          <a:bodyPr/>
          <a:lstStyle/>
          <a:p>
            <a:r>
              <a:rPr lang="es-ES" dirty="0" smtClean="0"/>
              <a:t>El enemigo</a:t>
            </a:r>
            <a:endParaRPr lang="es-ES" dirty="0"/>
          </a:p>
        </p:txBody>
      </p:sp>
      <p:sp>
        <p:nvSpPr>
          <p:cNvPr id="6" name="Espaço Reservado para Texto 5"/>
          <p:cNvSpPr>
            <a:spLocks noGrp="1"/>
          </p:cNvSpPr>
          <p:nvPr>
            <p:ph type="body" sz="half" idx="2"/>
          </p:nvPr>
        </p:nvSpPr>
        <p:spPr/>
        <p:txBody>
          <a:bodyPr>
            <a:normAutofit fontScale="47500" lnSpcReduction="20000"/>
          </a:bodyPr>
          <a:lstStyle/>
          <a:p>
            <a:r>
              <a:rPr lang="es-ES" sz="3200" dirty="0" smtClean="0"/>
              <a:t>También puede y ha usado la tecnología a favor de él y alcanzó a millones de personas con un mensaje engañador.</a:t>
            </a:r>
            <a:endParaRPr lang="es-E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3116761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 fill="hold"/>
                                        <p:tgtEl>
                                          <p:spTgt spid="9"/>
                                        </p:tgtEl>
                                        <p:attrNameLst>
                                          <p:attrName>ppt_x</p:attrName>
                                        </p:attrNameLst>
                                      </p:cBhvr>
                                      <p:tavLst>
                                        <p:tav tm="0">
                                          <p:val>
                                            <p:strVal val="#ppt_x"/>
                                          </p:val>
                                        </p:tav>
                                        <p:tav tm="100000">
                                          <p:val>
                                            <p:strVal val="#ppt_x"/>
                                          </p:val>
                                        </p:tav>
                                      </p:tavLst>
                                    </p:anim>
                                    <p:anim calcmode="lin" valueType="num">
                                      <p:cBhvr additive="base">
                                        <p:cTn id="8" dur="1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p:nvPr>
        </p:nvSpPr>
        <p:spPr>
          <a:xfrm>
            <a:off x="3906982" y="560319"/>
            <a:ext cx="4932147" cy="1080120"/>
          </a:xfrm>
        </p:spPr>
        <p:txBody>
          <a:bodyPr>
            <a:noAutofit/>
          </a:bodyPr>
          <a:lstStyle/>
          <a:p>
            <a:r>
              <a:rPr lang="es-ES" sz="4400" dirty="0" smtClean="0"/>
              <a:t>LA TECNOLOG</a:t>
            </a:r>
            <a:r>
              <a:rPr lang="en-US" sz="4400" dirty="0" smtClean="0"/>
              <a:t>ÍA </a:t>
            </a:r>
            <a:br>
              <a:rPr lang="en-US" sz="4400" dirty="0" smtClean="0"/>
            </a:br>
            <a:r>
              <a:rPr lang="en-US" sz="4400" dirty="0" smtClean="0"/>
              <a:t>Y EL LÍDER</a:t>
            </a:r>
            <a:endParaRPr lang="es-ES" sz="4400" dirty="0"/>
          </a:p>
        </p:txBody>
      </p:sp>
      <p:pic>
        <p:nvPicPr>
          <p:cNvPr id="7" name="Espaço Reservado para Imagem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86" r="27786"/>
          <a:stretch>
            <a:fillRect/>
          </a:stretch>
        </p:blip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4299233"/>
            <a:ext cx="1314801" cy="576773"/>
          </a:xfrm>
          <a:prstGeom prst="rect">
            <a:avLst/>
          </a:prstGeom>
        </p:spPr>
      </p:pic>
    </p:spTree>
    <p:extLst>
      <p:ext uri="{BB962C8B-B14F-4D97-AF65-F5344CB8AC3E}">
        <p14:creationId xmlns:p14="http://schemas.microsoft.com/office/powerpoint/2010/main" val="1998958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858</Words>
  <Application>Microsoft Macintosh PowerPoint</Application>
  <PresentationFormat>On-screen Show (16:9)</PresentationFormat>
  <Paragraphs>81</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vt:lpstr>
      <vt:lpstr>Wingdings</vt:lpstr>
      <vt:lpstr>Tema do Office</vt:lpstr>
      <vt:lpstr>PowerPoint Presentation</vt:lpstr>
      <vt:lpstr>PowerPoint Presentation</vt:lpstr>
      <vt:lpstr>PowerPoint Presentation</vt:lpstr>
      <vt:lpstr>¿VAMOS A APRENDER MÁS SOBRE LA TECNOLOGÍA?</vt:lpstr>
      <vt:lpstr>¿qué ES LA tecnología?</vt:lpstr>
      <vt:lpstr>¿Eso viene de Dios?</vt:lpstr>
      <vt:lpstr>Dios</vt:lpstr>
      <vt:lpstr>El enemigo</vt:lpstr>
      <vt:lpstr>LA TECNOLOGÍA  Y EL LÍDER</vt:lpstr>
      <vt:lpstr>PowerPoint Presentation</vt:lpstr>
      <vt:lpstr>Los adolescentes y la tecnología</vt:lpstr>
      <vt:lpstr>PowerPoint Presentation</vt:lpstr>
      <vt:lpstr>PowerPoint Presentation</vt:lpstr>
      <vt:lpstr>¡SigUE a Tus adolescentes! ¡SUMA! ¡relaciónATE!</vt:lpstr>
      <vt:lpstr>Acompaña a los adolescentes en Facebook.  Computadora, celular o tableta. </vt:lpstr>
      <vt:lpstr>Acompaña a tus adolescentes en Instagram.  Computadora, celular o tableta.</vt:lpstr>
      <vt:lpstr>Acompaña a tus adolescentes en SnapChat. Solamente smartphone.</vt:lpstr>
      <vt:lpstr>Acompaña a tus adolescentes en WhatsApp. Solamente smartphone.</vt:lpstr>
      <vt:lpstr>Uso de la tecnología para su grupo musical</vt:lpstr>
      <vt:lpstr>PodCasts</vt:lpstr>
      <vt:lpstr>Aplicaciones</vt:lpstr>
      <vt:lpstr>EL LENGUAJE EN INTERNET</vt:lpstr>
      <vt:lpstr>FORMA DE EXPRESAR EL MENSAJE</vt:lpstr>
      <vt:lpstr>Contenido del mensaje</vt:lpstr>
      <vt:lpstr>Contenido del mensaje</vt:lpstr>
      <vt:lpstr>Uso del Hashtag</vt:lpstr>
      <vt:lpstr>Conclusión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Castro</dc:creator>
  <cp:lastModifiedBy>Microsoft Office User</cp:lastModifiedBy>
  <cp:revision>157</cp:revision>
  <dcterms:created xsi:type="dcterms:W3CDTF">2016-08-16T02:07:07Z</dcterms:created>
  <dcterms:modified xsi:type="dcterms:W3CDTF">2017-05-30T12:33:37Z</dcterms:modified>
</cp:coreProperties>
</file>