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04" r:id="rId4"/>
    <p:sldMasterId id="2147483715" r:id="rId5"/>
    <p:sldMasterId id="2147483726" r:id="rId6"/>
    <p:sldMasterId id="2147483737" r:id="rId7"/>
    <p:sldMasterId id="2147483748" r:id="rId8"/>
    <p:sldMasterId id="2147483759" r:id="rId9"/>
  </p:sldMasterIdLst>
  <p:notesMasterIdLst>
    <p:notesMasterId r:id="rId32"/>
  </p:notesMasterIdLst>
  <p:sldIdLst>
    <p:sldId id="257" r:id="rId10"/>
    <p:sldId id="284" r:id="rId11"/>
    <p:sldId id="283" r:id="rId12"/>
    <p:sldId id="256" r:id="rId13"/>
    <p:sldId id="260" r:id="rId14"/>
    <p:sldId id="261" r:id="rId15"/>
    <p:sldId id="262" r:id="rId16"/>
    <p:sldId id="263" r:id="rId17"/>
    <p:sldId id="265" r:id="rId18"/>
    <p:sldId id="267" r:id="rId19"/>
    <p:sldId id="268" r:id="rId20"/>
    <p:sldId id="269" r:id="rId21"/>
    <p:sldId id="270" r:id="rId22"/>
    <p:sldId id="272"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s-E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4" algn="l" defTabSz="914357" rtl="0" eaLnBrk="1" latinLnBrk="0" hangingPunct="1">
      <a:defRPr sz="1800" kern="1200">
        <a:solidFill>
          <a:schemeClr val="tx1"/>
        </a:solidFill>
        <a:latin typeface="+mn-lt"/>
        <a:ea typeface="+mn-ea"/>
        <a:cs typeface="+mn-cs"/>
      </a:defRPr>
    </a:lvl4pPr>
    <a:lvl5pPr marL="1828712" algn="l" defTabSz="914357" rtl="0" eaLnBrk="1" latinLnBrk="0" hangingPunct="1">
      <a:defRPr sz="1800" kern="1200">
        <a:solidFill>
          <a:schemeClr val="tx1"/>
        </a:solidFill>
        <a:latin typeface="+mn-lt"/>
        <a:ea typeface="+mn-ea"/>
        <a:cs typeface="+mn-cs"/>
      </a:defRPr>
    </a:lvl5pPr>
    <a:lvl6pPr marL="2285890" algn="l" defTabSz="914357" rtl="0" eaLnBrk="1" latinLnBrk="0" hangingPunct="1">
      <a:defRPr sz="1800" kern="1200">
        <a:solidFill>
          <a:schemeClr val="tx1"/>
        </a:solidFill>
        <a:latin typeface="+mn-lt"/>
        <a:ea typeface="+mn-ea"/>
        <a:cs typeface="+mn-cs"/>
      </a:defRPr>
    </a:lvl6pPr>
    <a:lvl7pPr marL="2743069" algn="l" defTabSz="914357" rtl="0" eaLnBrk="1" latinLnBrk="0" hangingPunct="1">
      <a:defRPr sz="1800" kern="1200">
        <a:solidFill>
          <a:schemeClr val="tx1"/>
        </a:solidFill>
        <a:latin typeface="+mn-lt"/>
        <a:ea typeface="+mn-ea"/>
        <a:cs typeface="+mn-cs"/>
      </a:defRPr>
    </a:lvl7pPr>
    <a:lvl8pPr marL="3200246" algn="l" defTabSz="914357" rtl="0" eaLnBrk="1" latinLnBrk="0" hangingPunct="1">
      <a:defRPr sz="1800" kern="1200">
        <a:solidFill>
          <a:schemeClr val="tx1"/>
        </a:solidFill>
        <a:latin typeface="+mn-lt"/>
        <a:ea typeface="+mn-ea"/>
        <a:cs typeface="+mn-cs"/>
      </a:defRPr>
    </a:lvl8pPr>
    <a:lvl9pPr marL="3657424"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00A249"/>
    <a:srgbClr val="5B5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p:scale>
          <a:sx n="80" d="100"/>
          <a:sy n="80" d="100"/>
        </p:scale>
        <p:origin x="-840"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00AAF-F69E-406C-816D-2ED48D74D84B}" type="datetimeFigureOut">
              <a:rPr lang="es-ES" smtClean="0"/>
              <a:t>07/11/16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29313-DCDA-4E53-A236-935C58CF1365}" type="slidenum">
              <a:rPr lang="es-ES" smtClean="0"/>
              <a:t>‹#›</a:t>
            </a:fld>
            <a:endParaRPr lang="es-ES"/>
          </a:p>
        </p:txBody>
      </p:sp>
    </p:spTree>
    <p:extLst>
      <p:ext uri="{BB962C8B-B14F-4D97-AF65-F5344CB8AC3E}">
        <p14:creationId xmlns:p14="http://schemas.microsoft.com/office/powerpoint/2010/main" val="3500442495"/>
      </p:ext>
    </p:extLst>
  </p:cSld>
  <p:clrMap bg1="lt1" tx1="dk1" bg2="lt2" tx2="dk2" accent1="accent1" accent2="accent2" accent3="accent3" accent4="accent4" accent5="accent5" accent6="accent6" hlink="hlink" folHlink="folHlink"/>
  <p:notesStyle>
    <a:lvl1pPr marL="0" algn="l" defTabSz="914357" rtl="0" eaLnBrk="1" latinLnBrk="0" hangingPunct="1">
      <a:defRPr sz="1100" kern="1200">
        <a:solidFill>
          <a:schemeClr val="tx1"/>
        </a:solidFill>
        <a:latin typeface="+mn-lt"/>
        <a:ea typeface="+mn-ea"/>
        <a:cs typeface="+mn-cs"/>
      </a:defRPr>
    </a:lvl1pPr>
    <a:lvl2pPr marL="457178" algn="l" defTabSz="914357" rtl="0" eaLnBrk="1" latinLnBrk="0" hangingPunct="1">
      <a:defRPr sz="1100" kern="1200">
        <a:solidFill>
          <a:schemeClr val="tx1"/>
        </a:solidFill>
        <a:latin typeface="+mn-lt"/>
        <a:ea typeface="+mn-ea"/>
        <a:cs typeface="+mn-cs"/>
      </a:defRPr>
    </a:lvl2pPr>
    <a:lvl3pPr marL="914357" algn="l" defTabSz="914357" rtl="0" eaLnBrk="1" latinLnBrk="0" hangingPunct="1">
      <a:defRPr sz="1100" kern="1200">
        <a:solidFill>
          <a:schemeClr val="tx1"/>
        </a:solidFill>
        <a:latin typeface="+mn-lt"/>
        <a:ea typeface="+mn-ea"/>
        <a:cs typeface="+mn-cs"/>
      </a:defRPr>
    </a:lvl3pPr>
    <a:lvl4pPr marL="1371534" algn="l" defTabSz="914357" rtl="0" eaLnBrk="1" latinLnBrk="0" hangingPunct="1">
      <a:defRPr sz="1100" kern="1200">
        <a:solidFill>
          <a:schemeClr val="tx1"/>
        </a:solidFill>
        <a:latin typeface="+mn-lt"/>
        <a:ea typeface="+mn-ea"/>
        <a:cs typeface="+mn-cs"/>
      </a:defRPr>
    </a:lvl4pPr>
    <a:lvl5pPr marL="1828712" algn="l" defTabSz="914357" rtl="0" eaLnBrk="1" latinLnBrk="0" hangingPunct="1">
      <a:defRPr sz="1100" kern="1200">
        <a:solidFill>
          <a:schemeClr val="tx1"/>
        </a:solidFill>
        <a:latin typeface="+mn-lt"/>
        <a:ea typeface="+mn-ea"/>
        <a:cs typeface="+mn-cs"/>
      </a:defRPr>
    </a:lvl5pPr>
    <a:lvl6pPr marL="2285890" algn="l" defTabSz="914357" rtl="0" eaLnBrk="1" latinLnBrk="0" hangingPunct="1">
      <a:defRPr sz="1100" kern="1200">
        <a:solidFill>
          <a:schemeClr val="tx1"/>
        </a:solidFill>
        <a:latin typeface="+mn-lt"/>
        <a:ea typeface="+mn-ea"/>
        <a:cs typeface="+mn-cs"/>
      </a:defRPr>
    </a:lvl6pPr>
    <a:lvl7pPr marL="2743069" algn="l" defTabSz="914357" rtl="0" eaLnBrk="1" latinLnBrk="0" hangingPunct="1">
      <a:defRPr sz="1100" kern="1200">
        <a:solidFill>
          <a:schemeClr val="tx1"/>
        </a:solidFill>
        <a:latin typeface="+mn-lt"/>
        <a:ea typeface="+mn-ea"/>
        <a:cs typeface="+mn-cs"/>
      </a:defRPr>
    </a:lvl7pPr>
    <a:lvl8pPr marL="3200246" algn="l" defTabSz="914357" rtl="0" eaLnBrk="1" latinLnBrk="0" hangingPunct="1">
      <a:defRPr sz="1100" kern="1200">
        <a:solidFill>
          <a:schemeClr val="tx1"/>
        </a:solidFill>
        <a:latin typeface="+mn-lt"/>
        <a:ea typeface="+mn-ea"/>
        <a:cs typeface="+mn-cs"/>
      </a:defRPr>
    </a:lvl8pPr>
    <a:lvl9pPr marL="3657424" algn="l" defTabSz="91435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r>
              <a:rPr lang="es-ES" dirty="0" smtClean="0"/>
              <a:t>CURSO DE </a:t>
            </a:r>
            <a:r>
              <a:rPr lang="es-ES" b="1" dirty="0" smtClean="0"/>
              <a:t>LIDERAZGO</a:t>
            </a:r>
          </a:p>
          <a:p>
            <a:r>
              <a:rPr lang="es-ES" dirty="0" smtClean="0"/>
              <a:t>Ministerio del Adolescente</a:t>
            </a:r>
          </a:p>
          <a:p>
            <a:r>
              <a:rPr lang="es-ES" dirty="0" smtClean="0"/>
              <a:t>NIVEL 2</a:t>
            </a:r>
            <a:endParaRPr lang="es-ES" dirty="0"/>
          </a:p>
        </p:txBody>
      </p:sp>
      <p:sp>
        <p:nvSpPr>
          <p:cNvPr id="4" name="3 Marcador de número de diapositiva"/>
          <p:cNvSpPr>
            <a:spLocks noGrp="1"/>
          </p:cNvSpPr>
          <p:nvPr>
            <p:ph type="sldNum" sz="quarter" idx="10"/>
          </p:nvPr>
        </p:nvSpPr>
        <p:spPr/>
        <p:txBody>
          <a:bodyPr/>
          <a:lstStyle/>
          <a:p>
            <a:fld id="{3244118B-7C06-46F8-927D-C0F0072E1A70}" type="slidenum">
              <a:rPr lang="pt-BR" smtClean="0">
                <a:solidFill>
                  <a:prstClr val="black"/>
                </a:solidFill>
              </a:rPr>
              <a:pPr/>
              <a:t>1</a:t>
            </a:fld>
            <a:endParaRPr lang="pt-BR">
              <a:solidFill>
                <a:prstClr val="black"/>
              </a:solidFill>
            </a:endParaRPr>
          </a:p>
        </p:txBody>
      </p:sp>
    </p:spTree>
    <p:extLst>
      <p:ext uri="{BB962C8B-B14F-4D97-AF65-F5344CB8AC3E}">
        <p14:creationId xmlns:p14="http://schemas.microsoft.com/office/powerpoint/2010/main" val="47222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244118B-7C06-46F8-927D-C0F0072E1A70}" type="slidenum">
              <a:rPr lang="pt-BR" smtClean="0">
                <a:solidFill>
                  <a:prstClr val="black"/>
                </a:solidFill>
              </a:rPr>
              <a:pPr/>
              <a:t>9</a:t>
            </a:fld>
            <a:endParaRPr lang="pt-BR">
              <a:solidFill>
                <a:prstClr val="black"/>
              </a:solidFill>
            </a:endParaRPr>
          </a:p>
        </p:txBody>
      </p:sp>
    </p:spTree>
    <p:extLst>
      <p:ext uri="{BB962C8B-B14F-4D97-AF65-F5344CB8AC3E}">
        <p14:creationId xmlns:p14="http://schemas.microsoft.com/office/powerpoint/2010/main" val="321879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1"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1" y="3602038"/>
            <a:ext cx="9144000" cy="1655762"/>
          </a:xfrm>
        </p:spPr>
        <p:txBody>
          <a:bodyPr/>
          <a:lstStyle>
            <a:lvl1pPr marL="0" indent="0" algn="ctr">
              <a:buNone/>
              <a:defRPr sz="2400"/>
            </a:lvl1pPr>
            <a:lvl2pPr marL="457178" indent="0" algn="ctr">
              <a:buNone/>
              <a:defRPr sz="2000"/>
            </a:lvl2pPr>
            <a:lvl3pPr marL="914357" indent="0" algn="ctr">
              <a:buNone/>
              <a:defRPr sz="1800"/>
            </a:lvl3pPr>
            <a:lvl4pPr marL="1371534" indent="0" algn="ctr">
              <a:buNone/>
              <a:defRPr sz="1600"/>
            </a:lvl4pPr>
            <a:lvl5pPr marL="1828712" indent="0" algn="ctr">
              <a:buNone/>
              <a:defRPr sz="1600"/>
            </a:lvl5pPr>
            <a:lvl6pPr marL="2285890" indent="0" algn="ctr">
              <a:buNone/>
              <a:defRPr sz="1600"/>
            </a:lvl6pPr>
            <a:lvl7pPr marL="2743069" indent="0" algn="ctr">
              <a:buNone/>
              <a:defRPr sz="1600"/>
            </a:lvl7pPr>
            <a:lvl8pPr marL="3200246" indent="0" algn="ctr">
              <a:buNone/>
              <a:defRPr sz="1600"/>
            </a:lvl8pPr>
            <a:lvl9pPr marL="3657424"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98EAD4F-B530-482B-8A4B-A9D778D91A90}" type="datetimeFigureOut">
              <a:rPr lang="es-ES" smtClean="0"/>
              <a:t>07/11/16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313692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8EAD4F-B530-482B-8A4B-A9D778D91A90}" type="datetimeFigureOut">
              <a:rPr lang="es-ES" smtClean="0"/>
              <a:t>07/11/16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232472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1" cy="5811837"/>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8EAD4F-B530-482B-8A4B-A9D778D91A90}" type="datetimeFigureOut">
              <a:rPr lang="es-ES" smtClean="0"/>
              <a:t>07/11/16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140951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5120013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39378748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5388149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421667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11015489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32735295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35867438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32265415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8EAD4F-B530-482B-8A4B-A9D778D91A90}" type="datetimeFigureOut">
              <a:rPr lang="es-ES" smtClean="0"/>
              <a:t>07/11/16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85270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2025346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9891245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1035299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11808298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6987193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13555274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4409386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40975443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410984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7853681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7" indent="0">
              <a:buNone/>
              <a:defRPr sz="1800">
                <a:solidFill>
                  <a:schemeClr val="tx1">
                    <a:tint val="75000"/>
                  </a:schemeClr>
                </a:solidFill>
              </a:defRPr>
            </a:lvl3pPr>
            <a:lvl4pPr marL="1371534" indent="0">
              <a:buNone/>
              <a:defRPr sz="1600">
                <a:solidFill>
                  <a:schemeClr val="tx1">
                    <a:tint val="75000"/>
                  </a:schemeClr>
                </a:solidFill>
              </a:defRPr>
            </a:lvl4pPr>
            <a:lvl5pPr marL="1828712" indent="0">
              <a:buNone/>
              <a:defRPr sz="1600">
                <a:solidFill>
                  <a:schemeClr val="tx1">
                    <a:tint val="75000"/>
                  </a:schemeClr>
                </a:solidFill>
              </a:defRPr>
            </a:lvl5pPr>
            <a:lvl6pPr marL="2285890" indent="0">
              <a:buNone/>
              <a:defRPr sz="1600">
                <a:solidFill>
                  <a:schemeClr val="tx1">
                    <a:tint val="75000"/>
                  </a:schemeClr>
                </a:solidFill>
              </a:defRPr>
            </a:lvl6pPr>
            <a:lvl7pPr marL="2743069" indent="0">
              <a:buNone/>
              <a:defRPr sz="1600">
                <a:solidFill>
                  <a:schemeClr val="tx1">
                    <a:tint val="75000"/>
                  </a:schemeClr>
                </a:solidFill>
              </a:defRPr>
            </a:lvl7pPr>
            <a:lvl8pPr marL="3200246" indent="0">
              <a:buNone/>
              <a:defRPr sz="1600">
                <a:solidFill>
                  <a:schemeClr val="tx1">
                    <a:tint val="75000"/>
                  </a:schemeClr>
                </a:solidFill>
              </a:defRPr>
            </a:lvl8pPr>
            <a:lvl9pPr marL="3657424"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98EAD4F-B530-482B-8A4B-A9D778D91A90}" type="datetimeFigureOut">
              <a:rPr lang="es-ES" smtClean="0"/>
              <a:t>07/11/16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3537588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5690410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20254234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42435602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5084697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17924189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6309558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36711926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5408772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41949143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27368274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98EAD4F-B530-482B-8A4B-A9D778D91A90}" type="datetimeFigureOut">
              <a:rPr lang="es-ES" smtClean="0"/>
              <a:t>07/11/16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2812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9736440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8088303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40940156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34734960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5310098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36129262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42017790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23649589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16026095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34895467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7" y="365126"/>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7" indent="0">
              <a:buNone/>
              <a:defRPr sz="1800" b="1"/>
            </a:lvl3pPr>
            <a:lvl4pPr marL="1371534" indent="0">
              <a:buNone/>
              <a:defRPr sz="1600" b="1"/>
            </a:lvl4pPr>
            <a:lvl5pPr marL="1828712" indent="0">
              <a:buNone/>
              <a:defRPr sz="1600" b="1"/>
            </a:lvl5pPr>
            <a:lvl6pPr marL="2285890" indent="0">
              <a:buNone/>
              <a:defRPr sz="1600" b="1"/>
            </a:lvl6pPr>
            <a:lvl7pPr marL="2743069" indent="0">
              <a:buNone/>
              <a:defRPr sz="1600" b="1"/>
            </a:lvl7pPr>
            <a:lvl8pPr marL="3200246" indent="0">
              <a:buNone/>
              <a:defRPr sz="1600" b="1"/>
            </a:lvl8pPr>
            <a:lvl9pPr marL="3657424"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6"/>
            <a:ext cx="5157787" cy="36845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78" indent="0">
              <a:buNone/>
              <a:defRPr sz="2000" b="1"/>
            </a:lvl2pPr>
            <a:lvl3pPr marL="914357" indent="0">
              <a:buNone/>
              <a:defRPr sz="1800" b="1"/>
            </a:lvl3pPr>
            <a:lvl4pPr marL="1371534" indent="0">
              <a:buNone/>
              <a:defRPr sz="1600" b="1"/>
            </a:lvl4pPr>
            <a:lvl5pPr marL="1828712" indent="0">
              <a:buNone/>
              <a:defRPr sz="1600" b="1"/>
            </a:lvl5pPr>
            <a:lvl6pPr marL="2285890" indent="0">
              <a:buNone/>
              <a:defRPr sz="1600" b="1"/>
            </a:lvl6pPr>
            <a:lvl7pPr marL="2743069" indent="0">
              <a:buNone/>
              <a:defRPr sz="1600" b="1"/>
            </a:lvl7pPr>
            <a:lvl8pPr marL="3200246" indent="0">
              <a:buNone/>
              <a:defRPr sz="1600" b="1"/>
            </a:lvl8pPr>
            <a:lvl9pPr marL="3657424"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6"/>
            <a:ext cx="5183188" cy="36845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98EAD4F-B530-482B-8A4B-A9D778D91A90}" type="datetimeFigureOut">
              <a:rPr lang="es-ES" smtClean="0"/>
              <a:t>07/11/16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1408340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17539535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18576885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2784045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39062775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3635830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33936858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34610175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39933948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18532048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21142306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98EAD4F-B530-482B-8A4B-A9D778D91A90}" type="datetimeFigureOut">
              <a:rPr lang="es-ES" smtClean="0"/>
              <a:t>07/11/16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18078300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40324188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2023236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6050564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26916815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32069298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87975052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32587755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21851585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19489484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39344835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8EAD4F-B530-482B-8A4B-A9D778D91A90}" type="datetimeFigureOut">
              <a:rPr lang="es-ES" smtClean="0"/>
              <a:t>07/11/16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1965140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15687837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9233054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6177726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2104021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16693146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9296238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10044092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38779127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16453883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13235319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1"/>
          </a:xfrm>
        </p:spPr>
        <p:txBody>
          <a:bodyPr anchor="b"/>
          <a:lstStyle>
            <a:lvl1pPr>
              <a:defRPr sz="33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600"/>
            </a:lvl1pPr>
            <a:lvl2pPr marL="457178" indent="0">
              <a:buNone/>
              <a:defRPr sz="1400"/>
            </a:lvl2pPr>
            <a:lvl3pPr marL="914357" indent="0">
              <a:buNone/>
              <a:defRPr sz="1100"/>
            </a:lvl3pPr>
            <a:lvl4pPr marL="1371534" indent="0">
              <a:buNone/>
              <a:defRPr sz="1000"/>
            </a:lvl4pPr>
            <a:lvl5pPr marL="1828712" indent="0">
              <a:buNone/>
              <a:defRPr sz="1000"/>
            </a:lvl5pPr>
            <a:lvl6pPr marL="2285890" indent="0">
              <a:buNone/>
              <a:defRPr sz="1000"/>
            </a:lvl6pPr>
            <a:lvl7pPr marL="2743069" indent="0">
              <a:buNone/>
              <a:defRPr sz="1000"/>
            </a:lvl7pPr>
            <a:lvl8pPr marL="3200246" indent="0">
              <a:buNone/>
              <a:defRPr sz="1000"/>
            </a:lvl8pPr>
            <a:lvl9pPr marL="3657424"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98EAD4F-B530-482B-8A4B-A9D778D91A90}" type="datetimeFigureOut">
              <a:rPr lang="es-ES" smtClean="0"/>
              <a:t>07/11/16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10097034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5324124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1487761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2130427"/>
            <a:ext cx="10363200" cy="1470026"/>
          </a:xfrm>
        </p:spPr>
        <p:txBody>
          <a:bodyPr/>
          <a:lstStyle>
            <a:lvl1pPr>
              <a:defRPr b="1">
                <a:solidFill>
                  <a:schemeClr val="accent3">
                    <a:lumMod val="50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828802" y="3886201"/>
            <a:ext cx="8534401" cy="1752600"/>
          </a:xfrm>
        </p:spPr>
        <p:txBody>
          <a:bodyPr/>
          <a:lstStyle>
            <a:lvl1pPr marL="0" indent="0" algn="ctr">
              <a:buNone/>
              <a:defRPr>
                <a:solidFill>
                  <a:schemeClr val="bg2">
                    <a:lumMod val="10000"/>
                  </a:schemeClr>
                </a:solidFill>
              </a:defRPr>
            </a:lvl1pPr>
            <a:lvl2pPr marL="608458" indent="0" algn="ctr">
              <a:buNone/>
              <a:defRPr>
                <a:solidFill>
                  <a:schemeClr val="tx1">
                    <a:tint val="75000"/>
                  </a:schemeClr>
                </a:solidFill>
              </a:defRPr>
            </a:lvl2pPr>
            <a:lvl3pPr marL="1216917" indent="0" algn="ctr">
              <a:buNone/>
              <a:defRPr>
                <a:solidFill>
                  <a:schemeClr val="tx1">
                    <a:tint val="75000"/>
                  </a:schemeClr>
                </a:solidFill>
              </a:defRPr>
            </a:lvl3pPr>
            <a:lvl4pPr marL="1825374" indent="0" algn="ctr">
              <a:buNone/>
              <a:defRPr>
                <a:solidFill>
                  <a:schemeClr val="tx1">
                    <a:tint val="75000"/>
                  </a:schemeClr>
                </a:solidFill>
              </a:defRPr>
            </a:lvl4pPr>
            <a:lvl5pPr marL="2433833" indent="0" algn="ctr">
              <a:buNone/>
              <a:defRPr>
                <a:solidFill>
                  <a:schemeClr val="tx1">
                    <a:tint val="75000"/>
                  </a:schemeClr>
                </a:solidFill>
              </a:defRPr>
            </a:lvl5pPr>
            <a:lvl6pPr marL="3042291" indent="0" algn="ctr">
              <a:buNone/>
              <a:defRPr>
                <a:solidFill>
                  <a:schemeClr val="tx1">
                    <a:tint val="75000"/>
                  </a:schemeClr>
                </a:solidFill>
              </a:defRPr>
            </a:lvl6pPr>
            <a:lvl7pPr marL="3650750" indent="0" algn="ctr">
              <a:buNone/>
              <a:defRPr>
                <a:solidFill>
                  <a:schemeClr val="tx1">
                    <a:tint val="75000"/>
                  </a:schemeClr>
                </a:solidFill>
              </a:defRPr>
            </a:lvl7pPr>
            <a:lvl8pPr marL="4259207" indent="0" algn="ctr">
              <a:buNone/>
              <a:defRPr>
                <a:solidFill>
                  <a:schemeClr val="tx1">
                    <a:tint val="75000"/>
                  </a:schemeClr>
                </a:solidFill>
              </a:defRPr>
            </a:lvl8pPr>
            <a:lvl9pPr marL="4867666"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798323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452" y="962660"/>
            <a:ext cx="11235949" cy="5158401"/>
          </a:xfrm>
        </p:spPr>
        <p:txBody>
          <a:bodyP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239979" y="170674"/>
            <a:ext cx="11393360" cy="592190"/>
          </a:xfrm>
          <a:solidFill>
            <a:schemeClr val="accent3">
              <a:lumMod val="50000"/>
            </a:schemeClr>
          </a:solidFill>
        </p:spPr>
        <p:txBody>
          <a:bodyPr anchor="ctr">
            <a:normAutofit/>
          </a:bodyPr>
          <a:lstStyle>
            <a:lvl1pPr marL="0" indent="0" algn="ctr">
              <a:spcBef>
                <a:spcPts val="0"/>
              </a:spcBef>
              <a:buNone/>
              <a:defRPr sz="2400" b="1">
                <a:solidFill>
                  <a:schemeClr val="bg1">
                    <a:lumMod val="95000"/>
                  </a:schemeClr>
                </a:solidFill>
              </a:defRPr>
            </a:lvl1pPr>
          </a:lstStyle>
          <a:p>
            <a:pPr lvl="0"/>
            <a:r>
              <a:rPr lang="pt-BR" dirty="0" smtClean="0"/>
              <a:t>TÍTULO</a:t>
            </a:r>
            <a:endParaRPr lang="pt-BR" dirty="0"/>
          </a:p>
        </p:txBody>
      </p:sp>
    </p:spTree>
    <p:extLst>
      <p:ext uri="{BB962C8B-B14F-4D97-AF65-F5344CB8AC3E}">
        <p14:creationId xmlns:p14="http://schemas.microsoft.com/office/powerpoint/2010/main" val="985501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R">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1" name="Espaço Reservado para Texto 10"/>
          <p:cNvSpPr>
            <a:spLocks noGrp="1"/>
          </p:cNvSpPr>
          <p:nvPr>
            <p:ph type="body" sz="quarter" idx="10" hasCustomPrompt="1"/>
          </p:nvPr>
        </p:nvSpPr>
        <p:spPr>
          <a:xfrm>
            <a:off x="6096001" y="266506"/>
            <a:ext cx="5537338" cy="862497"/>
          </a:xfrm>
          <a:solidFill>
            <a:schemeClr val="accent3">
              <a:lumMod val="50000"/>
            </a:schemeClr>
          </a:solidFill>
        </p:spPr>
        <p:txBody>
          <a:bodyPr anchor="ctr">
            <a:normAutofit/>
          </a:bodyPr>
          <a:lstStyle>
            <a:lvl1pPr marL="0" indent="0" algn="ctr">
              <a:spcBef>
                <a:spcPts val="0"/>
              </a:spcBef>
              <a:buNone/>
              <a:defRPr sz="3100" b="1">
                <a:solidFill>
                  <a:schemeClr val="bg1"/>
                </a:solidFill>
              </a:defRPr>
            </a:lvl1pPr>
          </a:lstStyle>
          <a:p>
            <a:pPr lvl="0"/>
            <a:r>
              <a:rPr lang="pt-BR" dirty="0" smtClean="0"/>
              <a:t>TÍTULO</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2829139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x2">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4498905" y="1320669"/>
            <a:ext cx="7027227" cy="4312494"/>
          </a:xfrm>
        </p:spPr>
        <p:txBody>
          <a:bodyPr anchor="ctr">
            <a:normAutofit/>
          </a:bodyPr>
          <a:lstStyle>
            <a:lvl1pPr>
              <a:spcBef>
                <a:spcPts val="799"/>
              </a:spcBef>
              <a:spcAft>
                <a:spcPts val="799"/>
              </a:spcAft>
              <a:buClr>
                <a:srgbClr val="00B050"/>
              </a:buClr>
              <a:buFont typeface="Wingdings" pitchFamily="2" charset="2"/>
              <a:buChar char="§"/>
              <a:defRPr sz="2100"/>
            </a:lvl1pPr>
            <a:lvl2pPr>
              <a:buClr>
                <a:srgbClr val="00B050"/>
              </a:buClr>
              <a:buFont typeface="Wingdings" pitchFamily="2" charset="2"/>
              <a:buChar char="§"/>
              <a:defRPr sz="1800"/>
            </a:lvl2pPr>
            <a:lvl3pPr>
              <a:buClr>
                <a:srgbClr val="00B050"/>
              </a:buClr>
              <a:buFont typeface="Wingdings" pitchFamily="2" charset="2"/>
              <a:buChar char="§"/>
              <a:defRPr sz="1600"/>
            </a:lvl3pPr>
            <a:lvl4pPr>
              <a:buClr>
                <a:srgbClr val="00B050"/>
              </a:buClr>
              <a:buFont typeface="Wingdings" pitchFamily="2" charset="2"/>
              <a:buChar char="§"/>
              <a:defRPr sz="1400"/>
            </a:lvl4pPr>
            <a:lvl5pPr>
              <a:buClr>
                <a:srgbClr val="00B050"/>
              </a:buClr>
              <a:buFont typeface="Wingdings" pitchFamily="2" charset="2"/>
              <a:buChar char="§"/>
              <a:defRPr sz="14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Imagem 3"/>
          <p:cNvSpPr>
            <a:spLocks noGrp="1"/>
          </p:cNvSpPr>
          <p:nvPr>
            <p:ph type="pic" sz="quarter" idx="11"/>
          </p:nvPr>
        </p:nvSpPr>
        <p:spPr>
          <a:xfrm>
            <a:off x="347406" y="1251325"/>
            <a:ext cx="3800436" cy="3740219"/>
          </a:xfrm>
        </p:spPr>
        <p:txBody>
          <a:bodyPr/>
          <a:lstStyle/>
          <a:p>
            <a:endParaRPr lang="pt-BR"/>
          </a:p>
        </p:txBody>
      </p:sp>
    </p:spTree>
    <p:extLst>
      <p:ext uri="{BB962C8B-B14F-4D97-AF65-F5344CB8AC3E}">
        <p14:creationId xmlns:p14="http://schemas.microsoft.com/office/powerpoint/2010/main" val="19717829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A">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50000"/>
            </a:schemeClr>
          </a:solidFill>
        </p:spPr>
        <p:txBody>
          <a:bodyPr/>
          <a:lstStyle>
            <a:lvl1pPr>
              <a:defRPr>
                <a:solidFill>
                  <a:schemeClr val="bg1"/>
                </a:solidFill>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42935362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 y="2"/>
            <a:ext cx="12191061" cy="6858000"/>
          </a:xfrm>
          <a:prstGeom prst="rect">
            <a:avLst/>
          </a:prstGeom>
        </p:spPr>
      </p:pic>
    </p:spTree>
    <p:extLst>
      <p:ext uri="{BB962C8B-B14F-4D97-AF65-F5344CB8AC3E}">
        <p14:creationId xmlns:p14="http://schemas.microsoft.com/office/powerpoint/2010/main" val="3429442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504" y="217961"/>
            <a:ext cx="11792863" cy="5067584"/>
          </a:xfrm>
        </p:spPr>
        <p:txBody>
          <a:bodyPr>
            <a:normAutofit/>
          </a:bodyPr>
          <a:lstStyle>
            <a:lvl1pPr marL="0" indent="0" algn="l">
              <a:spcBef>
                <a:spcPts val="0"/>
              </a:spcBef>
              <a:spcAft>
                <a:spcPts val="0"/>
              </a:spcAft>
              <a:buClr>
                <a:schemeClr val="tx2">
                  <a:lumMod val="60000"/>
                  <a:lumOff val="40000"/>
                </a:schemeClr>
              </a:buClr>
              <a:buFont typeface="Wingdings" pitchFamily="2" charset="2"/>
              <a:buNone/>
              <a:defRPr sz="2700">
                <a:solidFill>
                  <a:schemeClr val="bg1">
                    <a:lumMod val="50000"/>
                  </a:schemeClr>
                </a:solidFill>
              </a:defRPr>
            </a:lvl1pPr>
            <a:lvl2pPr indent="0" algn="ctr">
              <a:spcBef>
                <a:spcPts val="0"/>
              </a:spcBef>
              <a:spcAft>
                <a:spcPts val="0"/>
              </a:spcAft>
              <a:buClr>
                <a:schemeClr val="tx2">
                  <a:lumMod val="60000"/>
                  <a:lumOff val="40000"/>
                </a:schemeClr>
              </a:buClr>
              <a:buFont typeface="Wingdings" pitchFamily="2" charset="2"/>
              <a:buNone/>
              <a:defRPr sz="1800">
                <a:solidFill>
                  <a:schemeClr val="bg1">
                    <a:lumMod val="50000"/>
                  </a:schemeClr>
                </a:solidFill>
              </a:defRPr>
            </a:lvl2pPr>
            <a:lvl3pPr indent="0" algn="ctr">
              <a:spcBef>
                <a:spcPts val="0"/>
              </a:spcBef>
              <a:spcAft>
                <a:spcPts val="0"/>
              </a:spcAft>
              <a:buClr>
                <a:schemeClr val="tx2">
                  <a:lumMod val="60000"/>
                  <a:lumOff val="40000"/>
                </a:schemeClr>
              </a:buClr>
              <a:buFont typeface="Wingdings" pitchFamily="2" charset="2"/>
              <a:buNone/>
              <a:defRPr sz="1600">
                <a:solidFill>
                  <a:schemeClr val="bg1">
                    <a:lumMod val="50000"/>
                  </a:schemeClr>
                </a:solidFill>
              </a:defRPr>
            </a:lvl3pPr>
            <a:lvl4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4pPr>
            <a:lvl5pPr indent="0" algn="ctr">
              <a:spcBef>
                <a:spcPts val="0"/>
              </a:spcBef>
              <a:spcAft>
                <a:spcPts val="0"/>
              </a:spcAft>
              <a:buClr>
                <a:schemeClr val="tx2">
                  <a:lumMod val="60000"/>
                  <a:lumOff val="40000"/>
                </a:schemeClr>
              </a:buClr>
              <a:buFont typeface="Wingdings" pitchFamily="2" charset="2"/>
              <a:buNone/>
              <a:defRPr sz="1400">
                <a:solidFill>
                  <a:schemeClr val="bg1">
                    <a:lumMod val="50000"/>
                  </a:schemeClr>
                </a:solidFill>
              </a:defRPr>
            </a:lvl5pPr>
          </a:lstStyle>
          <a:p>
            <a:pPr lvl="0"/>
            <a:r>
              <a:rPr lang="pt-BR" dirty="0" smtClean="0"/>
              <a:t>Clique para editar os estilos do texto mestre</a:t>
            </a:r>
          </a:p>
        </p:txBody>
      </p:sp>
      <p:sp>
        <p:nvSpPr>
          <p:cNvPr id="5" name="Espaço Reservado para Texto 4"/>
          <p:cNvSpPr>
            <a:spLocks noGrp="1"/>
          </p:cNvSpPr>
          <p:nvPr>
            <p:ph type="body" sz="quarter" idx="10"/>
          </p:nvPr>
        </p:nvSpPr>
        <p:spPr>
          <a:xfrm>
            <a:off x="322879" y="5484710"/>
            <a:ext cx="11582747" cy="635940"/>
          </a:xfrm>
        </p:spPr>
        <p:txBody>
          <a:bodyPr>
            <a:normAutofit/>
          </a:bodyPr>
          <a:lstStyle>
            <a:lvl1pPr marL="0" indent="0" algn="ctr">
              <a:buNone/>
              <a:defRPr sz="2400"/>
            </a:lvl1pPr>
            <a:lvl2pPr>
              <a:buNone/>
              <a:defRPr/>
            </a:lvl2pPr>
            <a:lvl3pPr>
              <a:buNone/>
              <a:defRPr/>
            </a:lvl3pPr>
            <a:lvl4pPr>
              <a:buNone/>
              <a:defRPr/>
            </a:lvl4pPr>
            <a:lvl5pPr>
              <a:buNone/>
              <a:defRPr/>
            </a:lvl5pPr>
          </a:lstStyle>
          <a:p>
            <a:pPr lvl="0"/>
            <a:r>
              <a:rPr lang="pt-BR" dirty="0" smtClean="0"/>
              <a:t>Clique para editar os estilos do texto mestre</a:t>
            </a:r>
          </a:p>
        </p:txBody>
      </p:sp>
    </p:spTree>
    <p:extLst>
      <p:ext uri="{BB962C8B-B14F-4D97-AF65-F5344CB8AC3E}">
        <p14:creationId xmlns:p14="http://schemas.microsoft.com/office/powerpoint/2010/main" val="16305961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C">
    <p:spTree>
      <p:nvGrpSpPr>
        <p:cNvPr id="1" name=""/>
        <p:cNvGrpSpPr/>
        <p:nvPr/>
      </p:nvGrpSpPr>
      <p:grpSpPr>
        <a:xfrm>
          <a:off x="0" y="0"/>
          <a:ext cx="0" cy="0"/>
          <a:chOff x="0" y="0"/>
          <a:chExt cx="0" cy="0"/>
        </a:xfrm>
      </p:grpSpPr>
      <p:pic>
        <p:nvPicPr>
          <p:cNvPr id="4" name="Imagem 3" descr="SLIDES-SEC.jpg"/>
          <p:cNvPicPr>
            <a:picLocks noChangeAspect="1"/>
          </p:cNvPicPr>
          <p:nvPr userDrawn="1"/>
        </p:nvPicPr>
        <p:blipFill>
          <a:blip r:embed="rId2" cstate="print"/>
          <a:stretch>
            <a:fillRect/>
          </a:stretch>
        </p:blipFill>
        <p:spPr>
          <a:xfrm>
            <a:off x="470" y="2"/>
            <a:ext cx="12191061" cy="6858000"/>
          </a:xfrm>
          <a:prstGeom prst="rect">
            <a:avLst/>
          </a:prstGeom>
        </p:spPr>
      </p:pic>
      <p:sp>
        <p:nvSpPr>
          <p:cNvPr id="3" name="Espaço Reservado para Conteúdo 2"/>
          <p:cNvSpPr>
            <a:spLocks noGrp="1"/>
          </p:cNvSpPr>
          <p:nvPr>
            <p:ph idx="1"/>
          </p:nvPr>
        </p:nvSpPr>
        <p:spPr>
          <a:xfrm>
            <a:off x="5532610" y="3160426"/>
            <a:ext cx="6659392" cy="3697574"/>
          </a:xfrm>
        </p:spPr>
        <p:txBody>
          <a:bodyPr anchor="ctr">
            <a:normAutofit/>
          </a:bodyPr>
          <a:lstStyle>
            <a:lvl1pPr marL="0" indent="0" algn="ctr">
              <a:spcBef>
                <a:spcPts val="0"/>
              </a:spcBef>
              <a:buClr>
                <a:schemeClr val="tx2">
                  <a:lumMod val="60000"/>
                  <a:lumOff val="40000"/>
                </a:schemeClr>
              </a:buClr>
              <a:buFont typeface="Wingdings" pitchFamily="2" charset="2"/>
              <a:buNone/>
              <a:defRPr sz="4300" b="1" i="0">
                <a:solidFill>
                  <a:srgbClr val="00B050"/>
                </a:solidFill>
              </a:defRPr>
            </a:lvl1pPr>
            <a:lvl2pPr>
              <a:buClr>
                <a:schemeClr val="tx2">
                  <a:lumMod val="60000"/>
                  <a:lumOff val="40000"/>
                </a:schemeClr>
              </a:buClr>
              <a:buFont typeface="Wingdings" pitchFamily="2" charset="2"/>
              <a:buChar char="§"/>
              <a:defRPr sz="1800"/>
            </a:lvl2pPr>
            <a:lvl3pPr>
              <a:buClr>
                <a:schemeClr val="tx2">
                  <a:lumMod val="60000"/>
                  <a:lumOff val="40000"/>
                </a:schemeClr>
              </a:buClr>
              <a:buFont typeface="Wingdings" pitchFamily="2" charset="2"/>
              <a:buChar char="§"/>
              <a:defRPr sz="1600"/>
            </a:lvl3pPr>
            <a:lvl4pPr>
              <a:buClr>
                <a:schemeClr val="tx2">
                  <a:lumMod val="60000"/>
                  <a:lumOff val="40000"/>
                </a:schemeClr>
              </a:buClr>
              <a:buFont typeface="Wingdings" pitchFamily="2" charset="2"/>
              <a:buChar char="§"/>
              <a:defRPr sz="1400"/>
            </a:lvl4pPr>
            <a:lvl5pPr>
              <a:buClr>
                <a:schemeClr val="tx2">
                  <a:lumMod val="60000"/>
                  <a:lumOff val="40000"/>
                </a:schemeClr>
              </a:buClr>
              <a:buFont typeface="Wingdings" pitchFamily="2" charset="2"/>
              <a:buChar char="§"/>
              <a:defRPr sz="1400"/>
            </a:lvl5pPr>
          </a:lstStyle>
          <a:p>
            <a:pPr lvl="0"/>
            <a:r>
              <a:rPr lang="pt-BR" dirty="0" smtClean="0"/>
              <a:t>Clique para editar os estilos do texto mestre</a:t>
            </a:r>
          </a:p>
        </p:txBody>
      </p:sp>
    </p:spTree>
    <p:extLst>
      <p:ext uri="{BB962C8B-B14F-4D97-AF65-F5344CB8AC3E}">
        <p14:creationId xmlns:p14="http://schemas.microsoft.com/office/powerpoint/2010/main" val="7429431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1"/>
          </a:xfrm>
        </p:spPr>
        <p:txBody>
          <a:bodyPr anchor="b"/>
          <a:lstStyle>
            <a:lvl1pPr>
              <a:defRPr sz="33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300"/>
            </a:lvl1pPr>
            <a:lvl2pPr marL="457178" indent="0">
              <a:buNone/>
              <a:defRPr sz="2800"/>
            </a:lvl2pPr>
            <a:lvl3pPr marL="914357" indent="0">
              <a:buNone/>
              <a:defRPr sz="2400"/>
            </a:lvl3pPr>
            <a:lvl4pPr marL="1371534" indent="0">
              <a:buNone/>
              <a:defRPr sz="2000"/>
            </a:lvl4pPr>
            <a:lvl5pPr marL="1828712" indent="0">
              <a:buNone/>
              <a:defRPr sz="2000"/>
            </a:lvl5pPr>
            <a:lvl6pPr marL="2285890" indent="0">
              <a:buNone/>
              <a:defRPr sz="2000"/>
            </a:lvl6pPr>
            <a:lvl7pPr marL="2743069" indent="0">
              <a:buNone/>
              <a:defRPr sz="2000"/>
            </a:lvl7pPr>
            <a:lvl8pPr marL="3200246" indent="0">
              <a:buNone/>
              <a:defRPr sz="2000"/>
            </a:lvl8pPr>
            <a:lvl9pPr marL="3657424" indent="0">
              <a:buNone/>
              <a:defRPr sz="2000"/>
            </a:lvl9pPr>
          </a:lstStyle>
          <a:p>
            <a:endParaRPr lang="es-ES"/>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600"/>
            </a:lvl1pPr>
            <a:lvl2pPr marL="457178" indent="0">
              <a:buNone/>
              <a:defRPr sz="1400"/>
            </a:lvl2pPr>
            <a:lvl3pPr marL="914357" indent="0">
              <a:buNone/>
              <a:defRPr sz="1100"/>
            </a:lvl3pPr>
            <a:lvl4pPr marL="1371534" indent="0">
              <a:buNone/>
              <a:defRPr sz="1000"/>
            </a:lvl4pPr>
            <a:lvl5pPr marL="1828712" indent="0">
              <a:buNone/>
              <a:defRPr sz="1000"/>
            </a:lvl5pPr>
            <a:lvl6pPr marL="2285890" indent="0">
              <a:buNone/>
              <a:defRPr sz="1000"/>
            </a:lvl6pPr>
            <a:lvl7pPr marL="2743069" indent="0">
              <a:buNone/>
              <a:defRPr sz="1000"/>
            </a:lvl7pPr>
            <a:lvl8pPr marL="3200246" indent="0">
              <a:buNone/>
              <a:defRPr sz="1000"/>
            </a:lvl8pPr>
            <a:lvl9pPr marL="3657424"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98EAD4F-B530-482B-8A4B-A9D778D91A90}" type="datetimeFigureOut">
              <a:rPr lang="es-ES" smtClean="0"/>
              <a:t>07/11/16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C4A4A25-F51A-4CA0-8B8F-0193737755B4}" type="slidenum">
              <a:rPr lang="es-ES" smtClean="0"/>
              <a:t>‹#›</a:t>
            </a:fld>
            <a:endParaRPr lang="es-ES"/>
          </a:p>
        </p:txBody>
      </p:sp>
    </p:spTree>
    <p:extLst>
      <p:ext uri="{BB962C8B-B14F-4D97-AF65-F5344CB8AC3E}">
        <p14:creationId xmlns:p14="http://schemas.microsoft.com/office/powerpoint/2010/main" val="35959236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T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08977959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T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Tree>
    <p:extLst>
      <p:ext uri="{BB962C8B-B14F-4D97-AF65-F5344CB8AC3E}">
        <p14:creationId xmlns:p14="http://schemas.microsoft.com/office/powerpoint/2010/main" val="34311178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jp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jp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5.xml"/><Relationship Id="rId12" Type="http://schemas.openxmlformats.org/officeDocument/2006/relationships/image" Target="../media/image1.jp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2" Type="http://schemas.openxmlformats.org/officeDocument/2006/relationships/image" Target="../media/image1.jp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1.jp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8.xml"/><Relationship Id="rId12" Type="http://schemas.openxmlformats.org/officeDocument/2006/relationships/image" Target="../media/image1.jp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11" Type="http://schemas.openxmlformats.org/officeDocument/2006/relationships/theme" Target="../theme/theme9.xml"/><Relationship Id="rId12" Type="http://schemas.openxmlformats.org/officeDocument/2006/relationships/image" Target="../media/image1.jp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6"/>
            <a:ext cx="10515600" cy="1325563"/>
          </a:xfrm>
          <a:prstGeom prst="rect">
            <a:avLst/>
          </a:prstGeom>
        </p:spPr>
        <p:txBody>
          <a:bodyPr vert="horz" lIns="91436" tIns="45718" rIns="91436" bIns="45718"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1" y="1825625"/>
            <a:ext cx="10515600" cy="4351338"/>
          </a:xfrm>
          <a:prstGeom prst="rect">
            <a:avLst/>
          </a:prstGeom>
        </p:spPr>
        <p:txBody>
          <a:bodyPr vert="horz" lIns="91436" tIns="45718" rIns="91436"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199" y="6356351"/>
            <a:ext cx="2743200" cy="365125"/>
          </a:xfrm>
          <a:prstGeom prst="rect">
            <a:avLst/>
          </a:prstGeom>
        </p:spPr>
        <p:txBody>
          <a:bodyPr vert="horz" lIns="91436" tIns="45718" rIns="91436" bIns="45718" rtlCol="0" anchor="ctr"/>
          <a:lstStyle>
            <a:lvl1pPr algn="l">
              <a:defRPr sz="1100">
                <a:solidFill>
                  <a:schemeClr val="tx1">
                    <a:tint val="75000"/>
                  </a:schemeClr>
                </a:solidFill>
              </a:defRPr>
            </a:lvl1pPr>
          </a:lstStyle>
          <a:p>
            <a:fld id="{F98EAD4F-B530-482B-8A4B-A9D778D91A90}" type="datetimeFigureOut">
              <a:rPr lang="es-ES" smtClean="0"/>
              <a:t>07/11/16</a:t>
            </a:fld>
            <a:endParaRPr lang="es-ES"/>
          </a:p>
        </p:txBody>
      </p:sp>
      <p:sp>
        <p:nvSpPr>
          <p:cNvPr id="5" name="Marcador de pie de página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1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100">
                <a:solidFill>
                  <a:schemeClr val="tx1">
                    <a:tint val="75000"/>
                  </a:schemeClr>
                </a:solidFill>
              </a:defRPr>
            </a:lvl1pPr>
          </a:lstStyle>
          <a:p>
            <a:fld id="{7C4A4A25-F51A-4CA0-8B8F-0193737755B4}" type="slidenum">
              <a:rPr lang="es-ES" smtClean="0"/>
              <a:t>‹#›</a:t>
            </a:fld>
            <a:endParaRPr lang="es-ES"/>
          </a:p>
        </p:txBody>
      </p:sp>
    </p:spTree>
    <p:extLst>
      <p:ext uri="{BB962C8B-B14F-4D97-AF65-F5344CB8AC3E}">
        <p14:creationId xmlns:p14="http://schemas.microsoft.com/office/powerpoint/2010/main" val="36807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7" indent="-228588" algn="l" defTabSz="91435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5" indent="-228588" algn="l" defTabSz="91435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4"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1"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9"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7"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6"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3" indent="-228588"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4" algn="l" defTabSz="914357" rtl="0" eaLnBrk="1" latinLnBrk="0" hangingPunct="1">
        <a:defRPr sz="1800" kern="1200">
          <a:solidFill>
            <a:schemeClr val="tx1"/>
          </a:solidFill>
          <a:latin typeface="+mn-lt"/>
          <a:ea typeface="+mn-ea"/>
          <a:cs typeface="+mn-cs"/>
        </a:defRPr>
      </a:lvl4pPr>
      <a:lvl5pPr marL="1828712" algn="l" defTabSz="914357" rtl="0" eaLnBrk="1" latinLnBrk="0" hangingPunct="1">
        <a:defRPr sz="1800" kern="1200">
          <a:solidFill>
            <a:schemeClr val="tx1"/>
          </a:solidFill>
          <a:latin typeface="+mn-lt"/>
          <a:ea typeface="+mn-ea"/>
          <a:cs typeface="+mn-cs"/>
        </a:defRPr>
      </a:lvl5pPr>
      <a:lvl6pPr marL="2285890" algn="l" defTabSz="914357" rtl="0" eaLnBrk="1" latinLnBrk="0" hangingPunct="1">
        <a:defRPr sz="1800" kern="1200">
          <a:solidFill>
            <a:schemeClr val="tx1"/>
          </a:solidFill>
          <a:latin typeface="+mn-lt"/>
          <a:ea typeface="+mn-ea"/>
          <a:cs typeface="+mn-cs"/>
        </a:defRPr>
      </a:lvl6pPr>
      <a:lvl7pPr marL="2743069" algn="l" defTabSz="914357" rtl="0" eaLnBrk="1" latinLnBrk="0" hangingPunct="1">
        <a:defRPr sz="1800" kern="1200">
          <a:solidFill>
            <a:schemeClr val="tx1"/>
          </a:solidFill>
          <a:latin typeface="+mn-lt"/>
          <a:ea typeface="+mn-ea"/>
          <a:cs typeface="+mn-cs"/>
        </a:defRPr>
      </a:lvl7pPr>
      <a:lvl8pPr marL="3200246" algn="l" defTabSz="914357" rtl="0" eaLnBrk="1" latinLnBrk="0" hangingPunct="1">
        <a:defRPr sz="1800" kern="1200">
          <a:solidFill>
            <a:schemeClr val="tx1"/>
          </a:solidFill>
          <a:latin typeface="+mn-lt"/>
          <a:ea typeface="+mn-ea"/>
          <a:cs typeface="+mn-cs"/>
        </a:defRPr>
      </a:lvl8pPr>
      <a:lvl9pPr marL="3657424" algn="l" defTabSz="9143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50741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7040210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5625861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72378040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579967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64353915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1243715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
            <a:ext cx="12191061" cy="6858000"/>
          </a:xfrm>
          <a:prstGeom prst="rect">
            <a:avLst/>
          </a:prstGeom>
        </p:spPr>
      </p:pic>
      <p:sp>
        <p:nvSpPr>
          <p:cNvPr id="2" name="Espaço Reservado para Título 1"/>
          <p:cNvSpPr>
            <a:spLocks noGrp="1"/>
          </p:cNvSpPr>
          <p:nvPr>
            <p:ph type="title"/>
          </p:nvPr>
        </p:nvSpPr>
        <p:spPr>
          <a:xfrm>
            <a:off x="609600" y="274638"/>
            <a:ext cx="10972801" cy="1143001"/>
          </a:xfrm>
          <a:prstGeom prst="rect">
            <a:avLst/>
          </a:prstGeom>
        </p:spPr>
        <p:txBody>
          <a:bodyPr vert="horz" lIns="91436" tIns="45718" rIns="91436" bIns="45718"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609600" y="1600203"/>
            <a:ext cx="10972801" cy="4525963"/>
          </a:xfrm>
          <a:prstGeom prst="rect">
            <a:avLst/>
          </a:prstGeom>
        </p:spPr>
        <p:txBody>
          <a:bodyPr vert="horz" lIns="91436" tIns="45718" rIns="91436" bIns="45718"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C06F34CF-C039-4D25-871D-1AA4578CC445}" type="datetimeFigureOut">
              <a:rPr lang="pt-BR" smtClean="0">
                <a:solidFill>
                  <a:prstClr val="black">
                    <a:tint val="75000"/>
                  </a:prstClr>
                </a:solidFill>
              </a:rPr>
              <a:pPr/>
              <a:t>07/11/16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2"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DD6AEF6B-A5CD-42CE-A619-2BD98337925C}"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81958094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1216917" rtl="0" eaLnBrk="1" latinLnBrk="0" hangingPunct="1">
        <a:spcBef>
          <a:spcPct val="0"/>
        </a:spcBef>
        <a:buNone/>
        <a:tabLst>
          <a:tab pos="2509891" algn="l"/>
        </a:tabLst>
        <a:defRPr sz="3700" kern="1200">
          <a:solidFill>
            <a:schemeClr val="tx1"/>
          </a:solidFill>
          <a:latin typeface="+mn-lt"/>
          <a:ea typeface="+mj-ea"/>
          <a:cs typeface="+mj-cs"/>
        </a:defRPr>
      </a:lvl1pPr>
    </p:titleStyle>
    <p:bodyStyle>
      <a:lvl1pPr marL="456344" indent="-456344" algn="l" defTabSz="1216917" rtl="0" eaLnBrk="1" latinLnBrk="0" hangingPunct="1">
        <a:spcBef>
          <a:spcPct val="20000"/>
        </a:spcBef>
        <a:buClr>
          <a:schemeClr val="bg1">
            <a:lumMod val="50000"/>
          </a:schemeClr>
        </a:buClr>
        <a:buFont typeface="Wingdings" panose="05000000000000000000" pitchFamily="2" charset="2"/>
        <a:buChar char="§"/>
        <a:defRPr sz="2100" kern="1200">
          <a:solidFill>
            <a:schemeClr val="tx1"/>
          </a:solidFill>
          <a:latin typeface="+mn-lt"/>
          <a:ea typeface="+mn-ea"/>
          <a:cs typeface="+mn-cs"/>
        </a:defRPr>
      </a:lvl1pPr>
      <a:lvl2pPr marL="988744" indent="-380287" algn="l" defTabSz="121691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521145" indent="-304230" algn="l" defTabSz="121691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212960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738063" indent="-304230" algn="l" defTabSz="121691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3346521"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78"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43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896" indent="-304230" algn="l" defTabSz="12169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pt-BR"/>
      </a:defPPr>
      <a:lvl1pPr marL="0" algn="l" defTabSz="1216917" rtl="0" eaLnBrk="1" latinLnBrk="0" hangingPunct="1">
        <a:defRPr sz="2400" kern="1200">
          <a:solidFill>
            <a:schemeClr val="tx1"/>
          </a:solidFill>
          <a:latin typeface="+mn-lt"/>
          <a:ea typeface="+mn-ea"/>
          <a:cs typeface="+mn-cs"/>
        </a:defRPr>
      </a:lvl1pPr>
      <a:lvl2pPr marL="608458" algn="l" defTabSz="1216917" rtl="0" eaLnBrk="1" latinLnBrk="0" hangingPunct="1">
        <a:defRPr sz="2400" kern="1200">
          <a:solidFill>
            <a:schemeClr val="tx1"/>
          </a:solidFill>
          <a:latin typeface="+mn-lt"/>
          <a:ea typeface="+mn-ea"/>
          <a:cs typeface="+mn-cs"/>
        </a:defRPr>
      </a:lvl2pPr>
      <a:lvl3pPr marL="1216917" algn="l" defTabSz="1216917" rtl="0" eaLnBrk="1" latinLnBrk="0" hangingPunct="1">
        <a:defRPr sz="2400" kern="1200">
          <a:solidFill>
            <a:schemeClr val="tx1"/>
          </a:solidFill>
          <a:latin typeface="+mn-lt"/>
          <a:ea typeface="+mn-ea"/>
          <a:cs typeface="+mn-cs"/>
        </a:defRPr>
      </a:lvl3pPr>
      <a:lvl4pPr marL="1825374" algn="l" defTabSz="1216917" rtl="0" eaLnBrk="1" latinLnBrk="0" hangingPunct="1">
        <a:defRPr sz="2400" kern="1200">
          <a:solidFill>
            <a:schemeClr val="tx1"/>
          </a:solidFill>
          <a:latin typeface="+mn-lt"/>
          <a:ea typeface="+mn-ea"/>
          <a:cs typeface="+mn-cs"/>
        </a:defRPr>
      </a:lvl4pPr>
      <a:lvl5pPr marL="2433833" algn="l" defTabSz="1216917" rtl="0" eaLnBrk="1" latinLnBrk="0" hangingPunct="1">
        <a:defRPr sz="2400" kern="1200">
          <a:solidFill>
            <a:schemeClr val="tx1"/>
          </a:solidFill>
          <a:latin typeface="+mn-lt"/>
          <a:ea typeface="+mn-ea"/>
          <a:cs typeface="+mn-cs"/>
        </a:defRPr>
      </a:lvl5pPr>
      <a:lvl6pPr marL="3042291" algn="l" defTabSz="1216917" rtl="0" eaLnBrk="1" latinLnBrk="0" hangingPunct="1">
        <a:defRPr sz="2400" kern="1200">
          <a:solidFill>
            <a:schemeClr val="tx1"/>
          </a:solidFill>
          <a:latin typeface="+mn-lt"/>
          <a:ea typeface="+mn-ea"/>
          <a:cs typeface="+mn-cs"/>
        </a:defRPr>
      </a:lvl6pPr>
      <a:lvl7pPr marL="3650750" algn="l" defTabSz="1216917" rtl="0" eaLnBrk="1" latinLnBrk="0" hangingPunct="1">
        <a:defRPr sz="2400" kern="1200">
          <a:solidFill>
            <a:schemeClr val="tx1"/>
          </a:solidFill>
          <a:latin typeface="+mn-lt"/>
          <a:ea typeface="+mn-ea"/>
          <a:cs typeface="+mn-cs"/>
        </a:defRPr>
      </a:lvl7pPr>
      <a:lvl8pPr marL="4259207" algn="l" defTabSz="1216917" rtl="0" eaLnBrk="1" latinLnBrk="0" hangingPunct="1">
        <a:defRPr sz="2400" kern="1200">
          <a:solidFill>
            <a:schemeClr val="tx1"/>
          </a:solidFill>
          <a:latin typeface="+mn-lt"/>
          <a:ea typeface="+mn-ea"/>
          <a:cs typeface="+mn-cs"/>
        </a:defRPr>
      </a:lvl8pPr>
      <a:lvl9pPr marL="4867666" algn="l" defTabSz="12169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jpe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98872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8268" r="18268"/>
          <a:stretch>
            <a:fillRect/>
          </a:stretch>
        </p:blipFill>
        <p:spPr/>
      </p:pic>
      <p:pic>
        <p:nvPicPr>
          <p:cNvPr id="6" name="Espaço Reservado para Imagem 3" descr="yes-no.jpg"/>
          <p:cNvPicPr>
            <a:picLocks noChangeAspect="1"/>
          </p:cNvPicPr>
          <p:nvPr/>
        </p:nvPicPr>
        <p:blipFill>
          <a:blip r:embed="rId3" cstate="print"/>
          <a:srcRect l="4291" r="4291"/>
          <a:stretch>
            <a:fillRect/>
          </a:stretch>
        </p:blipFill>
        <p:spPr>
          <a:xfrm>
            <a:off x="347406" y="1251325"/>
            <a:ext cx="3800436" cy="3740219"/>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21" y="1251323"/>
            <a:ext cx="7096358" cy="4432176"/>
          </a:xfrm>
          <a:prstGeom prst="rect">
            <a:avLst/>
          </a:prstGeom>
        </p:spPr>
      </p:pic>
    </p:spTree>
    <p:extLst>
      <p:ext uri="{BB962C8B-B14F-4D97-AF65-F5344CB8AC3E}">
        <p14:creationId xmlns:p14="http://schemas.microsoft.com/office/powerpoint/2010/main" val="365069419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Imagem 3" descr="box.jpeg"/>
          <p:cNvPicPr>
            <a:picLocks noGrp="1" noChangeAspect="1"/>
          </p:cNvPicPr>
          <p:nvPr>
            <p:ph type="pic" sz="quarter" idx="11"/>
          </p:nvPr>
        </p:nvPicPr>
        <p:blipFill>
          <a:blip r:embed="rId2" cstate="print"/>
          <a:srcRect t="794" b="794"/>
          <a:stretch>
            <a:fillRect/>
          </a:stretch>
        </p:blipFill>
        <p:spPr/>
      </p:pic>
      <p:pic>
        <p:nvPicPr>
          <p:cNvPr id="3" name="Imagen 2"/>
          <p:cNvPicPr>
            <a:picLocks noChangeAspect="1"/>
          </p:cNvPicPr>
          <p:nvPr/>
        </p:nvPicPr>
        <p:blipFill>
          <a:blip r:embed="rId3"/>
          <a:stretch>
            <a:fillRect/>
          </a:stretch>
        </p:blipFill>
        <p:spPr>
          <a:xfrm>
            <a:off x="4588860" y="1251323"/>
            <a:ext cx="6731671" cy="4459148"/>
          </a:xfrm>
          <a:prstGeom prst="rect">
            <a:avLst/>
          </a:prstGeom>
        </p:spPr>
      </p:pic>
    </p:spTree>
    <p:extLst>
      <p:ext uri="{BB962C8B-B14F-4D97-AF65-F5344CB8AC3E}">
        <p14:creationId xmlns:p14="http://schemas.microsoft.com/office/powerpoint/2010/main" val="5195885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sz="6500" dirty="0"/>
              <a:t>Debemos derribar la postura</a:t>
            </a:r>
            <a:br>
              <a:rPr lang="es-ES" sz="6500" dirty="0"/>
            </a:br>
            <a:r>
              <a:rPr lang="es-ES" sz="6500" dirty="0"/>
              <a:t>de que la adolescencia es un</a:t>
            </a:r>
            <a:br>
              <a:rPr lang="es-ES" sz="6500" dirty="0"/>
            </a:br>
            <a:r>
              <a:rPr lang="es-ES" sz="6500" dirty="0"/>
              <a:t>problema que necesita solución.</a:t>
            </a:r>
          </a:p>
        </p:txBody>
      </p:sp>
    </p:spTree>
    <p:extLst>
      <p:ext uri="{BB962C8B-B14F-4D97-AF65-F5344CB8AC3E}">
        <p14:creationId xmlns:p14="http://schemas.microsoft.com/office/powerpoint/2010/main" val="11008807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619742" y="4237149"/>
            <a:ext cx="5125791" cy="1938988"/>
          </a:xfrm>
          <a:prstGeom prst="rect">
            <a:avLst/>
          </a:prstGeom>
          <a:noFill/>
        </p:spPr>
        <p:txBody>
          <a:bodyPr wrap="square" lIns="91436" tIns="45718" rIns="91436" bIns="45718" rtlCol="0">
            <a:spAutoFit/>
          </a:bodyPr>
          <a:lstStyle/>
          <a:p>
            <a:r>
              <a:rPr lang="es-ES" sz="6000" dirty="0">
                <a:solidFill>
                  <a:schemeClr val="accent3">
                    <a:lumMod val="75000"/>
                  </a:schemeClr>
                </a:solidFill>
                <a:effectLst>
                  <a:outerShdw blurRad="38100" dist="38100" dir="2700000" algn="tl">
                    <a:srgbClr val="000000">
                      <a:alpha val="43137"/>
                    </a:srgbClr>
                  </a:outerShdw>
                </a:effectLst>
              </a:rPr>
              <a:t>Creciendo en la comunicación</a:t>
            </a:r>
          </a:p>
        </p:txBody>
      </p:sp>
    </p:spTree>
    <p:extLst>
      <p:ext uri="{BB962C8B-B14F-4D97-AF65-F5344CB8AC3E}">
        <p14:creationId xmlns:p14="http://schemas.microsoft.com/office/powerpoint/2010/main" val="8191438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80" y="562526"/>
            <a:ext cx="10973645" cy="5486823"/>
          </a:xfrm>
          <a:prstGeom prst="rect">
            <a:avLst/>
          </a:prstGeom>
        </p:spPr>
      </p:pic>
      <p:sp>
        <p:nvSpPr>
          <p:cNvPr id="4" name="Flecha derecha 3"/>
          <p:cNvSpPr/>
          <p:nvPr/>
        </p:nvSpPr>
        <p:spPr>
          <a:xfrm rot="18987974">
            <a:off x="830564" y="3822040"/>
            <a:ext cx="1203273" cy="108021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s-ES" sz="2400"/>
          </a:p>
        </p:txBody>
      </p:sp>
      <p:sp>
        <p:nvSpPr>
          <p:cNvPr id="6" name="Flecha derecha 5"/>
          <p:cNvSpPr/>
          <p:nvPr/>
        </p:nvSpPr>
        <p:spPr>
          <a:xfrm rot="13598169">
            <a:off x="9934874" y="4791600"/>
            <a:ext cx="1203273" cy="10802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s-ES" sz="2400"/>
          </a:p>
        </p:txBody>
      </p:sp>
    </p:spTree>
    <p:extLst>
      <p:ext uri="{BB962C8B-B14F-4D97-AF65-F5344CB8AC3E}">
        <p14:creationId xmlns:p14="http://schemas.microsoft.com/office/powerpoint/2010/main" val="5411434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1"/>
          </p:nvPr>
        </p:nvPicPr>
        <p:blipFill>
          <a:blip r:embed="rId2"/>
          <a:srcRect t="72" b="72"/>
          <a:stretch>
            <a:fillRect/>
          </a:stretch>
        </p:blipFill>
        <p:spPr>
          <a:prstGeom prst="rect">
            <a:avLst/>
          </a:prstGeom>
        </p:spPr>
      </p:pic>
      <p:sp>
        <p:nvSpPr>
          <p:cNvPr id="8" name="CuadroTexto 7"/>
          <p:cNvSpPr txBox="1"/>
          <p:nvPr/>
        </p:nvSpPr>
        <p:spPr>
          <a:xfrm>
            <a:off x="4649274" y="1558344"/>
            <a:ext cx="6555347" cy="3785648"/>
          </a:xfrm>
          <a:prstGeom prst="rect">
            <a:avLst/>
          </a:prstGeom>
          <a:noFill/>
        </p:spPr>
        <p:txBody>
          <a:bodyPr wrap="square" lIns="91436" tIns="45718" rIns="91436" bIns="45718" rtlCol="0">
            <a:spAutoFit/>
          </a:bodyPr>
          <a:lstStyle/>
          <a:p>
            <a:pPr marL="285736" indent="-285736" algn="ctr">
              <a:buClr>
                <a:schemeClr val="accent3">
                  <a:lumMod val="75000"/>
                </a:schemeClr>
              </a:buClr>
              <a:buFont typeface="Wingdings" panose="05000000000000000000" pitchFamily="2" charset="2"/>
              <a:buChar char="§"/>
            </a:pPr>
            <a:r>
              <a:rPr lang="es-ES" sz="4800" dirty="0"/>
              <a:t> El cambio debe venir desde el adulto , quien ya vivió esta etapa y a madurado hacia la vida adulta</a:t>
            </a:r>
          </a:p>
        </p:txBody>
      </p:sp>
    </p:spTree>
    <p:extLst>
      <p:ext uri="{BB962C8B-B14F-4D97-AF65-F5344CB8AC3E}">
        <p14:creationId xmlns:p14="http://schemas.microsoft.com/office/powerpoint/2010/main" val="39887735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10"/>
          </p:nvPr>
        </p:nvSpPr>
        <p:spPr/>
        <p:txBody>
          <a:bodyPr>
            <a:normAutofit fontScale="92500" lnSpcReduction="20000"/>
          </a:bodyPr>
          <a:lstStyle/>
          <a:p>
            <a:r>
              <a:rPr lang="es-ES" dirty="0" smtClean="0"/>
              <a:t>4 principios para comunicarse</a:t>
            </a:r>
          </a:p>
          <a:p>
            <a:r>
              <a:rPr lang="es-ES" dirty="0" smtClean="0"/>
              <a:t>con el adolescente</a:t>
            </a:r>
            <a:endParaRPr lang="es-ES" dirty="0"/>
          </a:p>
        </p:txBody>
      </p:sp>
      <p:pic>
        <p:nvPicPr>
          <p:cNvPr id="7" name="Espaço Reservado para Imagem 6" descr="mother-daughter-talking-friends.jpg"/>
          <p:cNvPicPr>
            <a:picLocks noGrp="1" noChangeAspect="1"/>
          </p:cNvPicPr>
          <p:nvPr>
            <p:ph type="pic" sz="quarter" idx="11"/>
          </p:nvPr>
        </p:nvPicPr>
        <p:blipFill>
          <a:blip r:embed="rId2" cstate="print"/>
          <a:srcRect l="4291" r="4291"/>
          <a:stretch>
            <a:fillRect/>
          </a:stretch>
        </p:blipFill>
        <p:spPr/>
      </p:pic>
      <p:sp>
        <p:nvSpPr>
          <p:cNvPr id="2" name="Marcador de contenido 1"/>
          <p:cNvSpPr>
            <a:spLocks noGrp="1"/>
          </p:cNvSpPr>
          <p:nvPr>
            <p:ph idx="1"/>
          </p:nvPr>
        </p:nvSpPr>
        <p:spPr/>
        <p:txBody>
          <a:bodyPr>
            <a:normAutofit/>
          </a:bodyPr>
          <a:lstStyle/>
          <a:p>
            <a:r>
              <a:rPr lang="es-ES" sz="4000" dirty="0"/>
              <a:t>Ame.</a:t>
            </a:r>
          </a:p>
          <a:p>
            <a:r>
              <a:rPr lang="es-ES" sz="4000" dirty="0"/>
              <a:t>Confíe.</a:t>
            </a:r>
          </a:p>
          <a:p>
            <a:r>
              <a:rPr lang="es-ES" sz="4000" dirty="0"/>
              <a:t>Proporcione un ambiente seguro.</a:t>
            </a:r>
          </a:p>
          <a:p>
            <a:r>
              <a:rPr lang="es-ES" sz="4000" dirty="0"/>
              <a:t>Respete y exija respeto.</a:t>
            </a:r>
          </a:p>
        </p:txBody>
      </p:sp>
    </p:spTree>
    <p:extLst>
      <p:ext uri="{BB962C8B-B14F-4D97-AF65-F5344CB8AC3E}">
        <p14:creationId xmlns:p14="http://schemas.microsoft.com/office/powerpoint/2010/main" val="11323823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10" descr="photo.jpg"/>
          <p:cNvPicPr>
            <a:picLocks noChangeAspect="1"/>
          </p:cNvPicPr>
          <p:nvPr/>
        </p:nvPicPr>
        <p:blipFill>
          <a:blip r:embed="rId2" cstate="print"/>
          <a:srcRect l="2032" r="1075"/>
          <a:stretch>
            <a:fillRect/>
          </a:stretch>
        </p:blipFill>
        <p:spPr>
          <a:xfrm>
            <a:off x="590557" y="1320669"/>
            <a:ext cx="3314131" cy="3419010"/>
          </a:xfrm>
          <a:prstGeom prst="rect">
            <a:avLst/>
          </a:prstGeom>
        </p:spPr>
      </p:pic>
      <p:sp>
        <p:nvSpPr>
          <p:cNvPr id="13" name="CuadroTexto 12"/>
          <p:cNvSpPr txBox="1"/>
          <p:nvPr/>
        </p:nvSpPr>
        <p:spPr>
          <a:xfrm>
            <a:off x="4559121" y="1468192"/>
            <a:ext cx="6877317" cy="4431978"/>
          </a:xfrm>
          <a:prstGeom prst="rect">
            <a:avLst/>
          </a:prstGeom>
          <a:noFill/>
        </p:spPr>
        <p:txBody>
          <a:bodyPr wrap="square" lIns="91436" tIns="45718" rIns="91436" bIns="45718" rtlCol="0">
            <a:spAutoFit/>
          </a:bodyPr>
          <a:lstStyle/>
          <a:p>
            <a:pPr algn="ctr"/>
            <a:r>
              <a:rPr lang="es-ES" sz="4400" dirty="0"/>
              <a:t>No hay nada más poderoso que un padre centrado, maduro, que tenga dominio propio y una relación íntima con Dios para permitir que el Espíritu Santo sea su guía.</a:t>
            </a:r>
          </a:p>
          <a:p>
            <a:endParaRPr lang="es-ES" dirty="0"/>
          </a:p>
        </p:txBody>
      </p:sp>
    </p:spTree>
    <p:extLst>
      <p:ext uri="{BB962C8B-B14F-4D97-AF65-F5344CB8AC3E}">
        <p14:creationId xmlns:p14="http://schemas.microsoft.com/office/powerpoint/2010/main" val="39719581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635" t="20256" r="4663" b="10728"/>
          <a:stretch/>
        </p:blipFill>
        <p:spPr>
          <a:xfrm>
            <a:off x="540912" y="39758"/>
            <a:ext cx="10882649" cy="6771861"/>
          </a:xfrm>
          <a:prstGeom prst="rect">
            <a:avLst/>
          </a:prstGeom>
        </p:spPr>
      </p:pic>
    </p:spTree>
    <p:extLst>
      <p:ext uri="{BB962C8B-B14F-4D97-AF65-F5344CB8AC3E}">
        <p14:creationId xmlns:p14="http://schemas.microsoft.com/office/powerpoint/2010/main" val="41472045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1"/>
          </p:nvPr>
        </p:nvPicPr>
        <p:blipFill>
          <a:blip r:embed="rId2"/>
          <a:srcRect t="5063" b="5063"/>
          <a:stretch>
            <a:fillRect/>
          </a:stretch>
        </p:blipFill>
        <p:spPr>
          <a:prstGeom prst="rect">
            <a:avLst/>
          </a:prstGeom>
        </p:spPr>
      </p:pic>
      <p:sp>
        <p:nvSpPr>
          <p:cNvPr id="12" name="CuadroTexto 11"/>
          <p:cNvSpPr txBox="1"/>
          <p:nvPr/>
        </p:nvSpPr>
        <p:spPr>
          <a:xfrm>
            <a:off x="4700790" y="1545463"/>
            <a:ext cx="6709894" cy="3970314"/>
          </a:xfrm>
          <a:prstGeom prst="rect">
            <a:avLst/>
          </a:prstGeom>
          <a:noFill/>
        </p:spPr>
        <p:txBody>
          <a:bodyPr wrap="square" lIns="91436" tIns="45718" rIns="91436" bIns="45718" rtlCol="0">
            <a:spAutoFit/>
          </a:bodyPr>
          <a:lstStyle/>
          <a:p>
            <a:pPr algn="ctr"/>
            <a:r>
              <a:rPr lang="es-ES" sz="3600" b="1" dirty="0"/>
              <a:t>Los límites</a:t>
            </a:r>
            <a:r>
              <a:rPr lang="es-ES" sz="3600" dirty="0"/>
              <a:t> son reglas establecidas para generar armonía en el hogar y donde quiera que se necesiten. Su objetivo es llevar al hijo a desarrollar el dominio de sí mismo, en especial cuando los padres no están presentes.</a:t>
            </a:r>
          </a:p>
        </p:txBody>
      </p:sp>
    </p:spTree>
    <p:extLst>
      <p:ext uri="{BB962C8B-B14F-4D97-AF65-F5344CB8AC3E}">
        <p14:creationId xmlns:p14="http://schemas.microsoft.com/office/powerpoint/2010/main" val="20748275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77711" cy="6858000"/>
          </a:xfrm>
          <a:prstGeom prst="rect">
            <a:avLst/>
          </a:prstGeom>
        </p:spPr>
      </p:pic>
    </p:spTree>
    <p:extLst>
      <p:ext uri="{BB962C8B-B14F-4D97-AF65-F5344CB8AC3E}">
        <p14:creationId xmlns:p14="http://schemas.microsoft.com/office/powerpoint/2010/main" val="28828961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4378817" y="1390918"/>
            <a:ext cx="7173533" cy="3970314"/>
          </a:xfrm>
          <a:prstGeom prst="rect">
            <a:avLst/>
          </a:prstGeom>
          <a:noFill/>
        </p:spPr>
        <p:txBody>
          <a:bodyPr wrap="square" lIns="91436" tIns="45718" rIns="91436" bIns="45718" rtlCol="0">
            <a:spAutoFit/>
          </a:bodyPr>
          <a:lstStyle/>
          <a:p>
            <a:pPr marL="342884" indent="-342884">
              <a:buClr>
                <a:schemeClr val="accent3">
                  <a:lumMod val="75000"/>
                </a:schemeClr>
              </a:buClr>
              <a:buFont typeface="Wingdings" panose="05000000000000000000" pitchFamily="2" charset="2"/>
              <a:buChar char="§"/>
            </a:pPr>
            <a:r>
              <a:rPr lang="es-ES" sz="2100" dirty="0"/>
              <a:t>“Es obra de los padres restringir, guiar y controlar. No pueden cometer un mal peor que permitir que sus hijos satisfagan todos sus deseos y fantasías...” (</a:t>
            </a:r>
            <a:r>
              <a:rPr lang="es-ES" sz="2100" i="1" dirty="0"/>
              <a:t>La conducción del niño,</a:t>
            </a:r>
            <a:r>
              <a:rPr lang="es-ES" sz="2100" dirty="0"/>
              <a:t> p. 207).</a:t>
            </a:r>
          </a:p>
          <a:p>
            <a:pPr>
              <a:buClr>
                <a:schemeClr val="accent3">
                  <a:lumMod val="75000"/>
                </a:schemeClr>
              </a:buClr>
            </a:pPr>
            <a:endParaRPr lang="es-ES" sz="2100" dirty="0"/>
          </a:p>
          <a:p>
            <a:pPr marL="342884" indent="-342884">
              <a:buClr>
                <a:schemeClr val="accent3">
                  <a:lumMod val="75000"/>
                </a:schemeClr>
              </a:buClr>
              <a:buFont typeface="Wingdings" panose="05000000000000000000" pitchFamily="2" charset="2"/>
              <a:buChar char="§"/>
            </a:pPr>
            <a:r>
              <a:rPr lang="es-ES" sz="2100" dirty="0"/>
              <a:t>“Decid a vuestros hijos exactamente lo que requerís de ellos. Comprendan entonces que vuestra palabra es ley y debe ser obedecida” (</a:t>
            </a:r>
            <a:r>
              <a:rPr lang="es-ES" sz="2100" i="1" dirty="0"/>
              <a:t>La conducción del niño,</a:t>
            </a:r>
            <a:r>
              <a:rPr lang="es-ES" sz="2100" dirty="0"/>
              <a:t> p. 209).</a:t>
            </a:r>
          </a:p>
          <a:p>
            <a:pPr>
              <a:buClr>
                <a:schemeClr val="accent3">
                  <a:lumMod val="75000"/>
                </a:schemeClr>
              </a:buClr>
            </a:pPr>
            <a:endParaRPr lang="es-ES" sz="2100" dirty="0"/>
          </a:p>
          <a:p>
            <a:pPr marL="342884" indent="-342884">
              <a:buClr>
                <a:schemeClr val="accent3">
                  <a:lumMod val="75000"/>
                </a:schemeClr>
              </a:buClr>
              <a:buFont typeface="Wingdings" panose="05000000000000000000" pitchFamily="2" charset="2"/>
              <a:buChar char="§"/>
            </a:pPr>
            <a:r>
              <a:rPr lang="es-ES" sz="2100" dirty="0"/>
              <a:t>“No se debe dejar a los jóvenes que piensen y actúen independientemente del juicio de sus padres y maestros” (</a:t>
            </a:r>
            <a:r>
              <a:rPr lang="es-ES" sz="2100" i="1" dirty="0"/>
              <a:t>La conducción del niño,</a:t>
            </a:r>
            <a:r>
              <a:rPr lang="es-ES" sz="2100" dirty="0"/>
              <a:t> p. 211).</a:t>
            </a:r>
          </a:p>
        </p:txBody>
      </p:sp>
      <p:pic>
        <p:nvPicPr>
          <p:cNvPr id="5" name="Espaço Reservado para Imagem 6" descr="teens.jpg"/>
          <p:cNvPicPr>
            <a:picLocks noChangeAspect="1"/>
          </p:cNvPicPr>
          <p:nvPr/>
        </p:nvPicPr>
        <p:blipFill>
          <a:blip r:embed="rId2" cstate="print"/>
          <a:srcRect l="4291" r="4291"/>
          <a:stretch>
            <a:fillRect/>
          </a:stretch>
        </p:blipFill>
        <p:spPr>
          <a:xfrm>
            <a:off x="737228" y="1287959"/>
            <a:ext cx="3332497" cy="3643826"/>
          </a:xfrm>
          <a:prstGeom prst="rect">
            <a:avLst/>
          </a:prstGeom>
        </p:spPr>
      </p:pic>
    </p:spTree>
    <p:extLst>
      <p:ext uri="{BB962C8B-B14F-4D97-AF65-F5344CB8AC3E}">
        <p14:creationId xmlns:p14="http://schemas.microsoft.com/office/powerpoint/2010/main" val="40853527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p:txBody>
          <a:bodyPr/>
          <a:lstStyle/>
          <a:p>
            <a:r>
              <a:rPr lang="es-ES" dirty="0" smtClean="0"/>
              <a:t>Establecer los límites</a:t>
            </a:r>
            <a:endParaRPr lang="es-ES" dirty="0"/>
          </a:p>
        </p:txBody>
      </p:sp>
      <p:pic>
        <p:nvPicPr>
          <p:cNvPr id="5" name="Espaço Reservado para Imagem 6" descr="2014487_univ_cnt_3_xl.jpg"/>
          <p:cNvPicPr>
            <a:picLocks noChangeAspect="1"/>
          </p:cNvPicPr>
          <p:nvPr/>
        </p:nvPicPr>
        <p:blipFill>
          <a:blip r:embed="rId2" cstate="print"/>
          <a:srcRect l="4291" r="4291"/>
          <a:stretch>
            <a:fillRect/>
          </a:stretch>
        </p:blipFill>
        <p:spPr>
          <a:xfrm>
            <a:off x="415255" y="1230517"/>
            <a:ext cx="3718863" cy="3760559"/>
          </a:xfrm>
          <a:prstGeom prst="rect">
            <a:avLst/>
          </a:prstGeom>
        </p:spPr>
      </p:pic>
      <p:sp>
        <p:nvSpPr>
          <p:cNvPr id="6" name="CuadroTexto 5"/>
          <p:cNvSpPr txBox="1"/>
          <p:nvPr/>
        </p:nvSpPr>
        <p:spPr>
          <a:xfrm>
            <a:off x="4700789" y="1320670"/>
            <a:ext cx="6697015" cy="4370427"/>
          </a:xfrm>
          <a:prstGeom prst="rect">
            <a:avLst/>
          </a:prstGeom>
          <a:noFill/>
        </p:spPr>
        <p:txBody>
          <a:bodyPr wrap="square" lIns="91436" tIns="45718" rIns="91436" bIns="45718" rtlCol="0">
            <a:spAutoFit/>
          </a:bodyPr>
          <a:lstStyle/>
          <a:p>
            <a:pPr marL="285736" indent="-285736">
              <a:buClr>
                <a:schemeClr val="accent3">
                  <a:lumMod val="75000"/>
                </a:schemeClr>
              </a:buClr>
              <a:buFont typeface="Wingdings" panose="05000000000000000000" pitchFamily="2" charset="2"/>
              <a:buChar char="§"/>
            </a:pPr>
            <a:r>
              <a:rPr lang="es-ES" sz="2600" dirty="0"/>
              <a:t>Tenga un diálogo franco y abierto.</a:t>
            </a:r>
          </a:p>
          <a:p>
            <a:pPr marL="285736" indent="-285736">
              <a:buClr>
                <a:schemeClr val="accent3">
                  <a:lumMod val="75000"/>
                </a:schemeClr>
              </a:buClr>
              <a:buFont typeface="Wingdings" panose="05000000000000000000" pitchFamily="2" charset="2"/>
              <a:buChar char="§"/>
            </a:pPr>
            <a:r>
              <a:rPr lang="es-ES" sz="2600" dirty="0"/>
              <a:t>Sea claro en las reglas que desea que sus hijos cumplan.</a:t>
            </a:r>
          </a:p>
          <a:p>
            <a:pPr marL="285736" indent="-285736">
              <a:buClr>
                <a:schemeClr val="accent3">
                  <a:lumMod val="75000"/>
                </a:schemeClr>
              </a:buClr>
              <a:buFont typeface="Wingdings" panose="05000000000000000000" pitchFamily="2" charset="2"/>
              <a:buChar char="§"/>
            </a:pPr>
            <a:r>
              <a:rPr lang="es-ES" sz="2600" dirty="0"/>
              <a:t>Presente las reglas y déjelos hablar si desean, pero sepa que la palabra final es suya.</a:t>
            </a:r>
          </a:p>
          <a:p>
            <a:pPr marL="285736" indent="-285736">
              <a:buClr>
                <a:schemeClr val="accent3">
                  <a:lumMod val="75000"/>
                </a:schemeClr>
              </a:buClr>
              <a:buFont typeface="Wingdings" panose="05000000000000000000" pitchFamily="2" charset="2"/>
              <a:buChar char="§"/>
            </a:pPr>
            <a:r>
              <a:rPr lang="es-ES" sz="2600" dirty="0"/>
              <a:t>Establezca castigos y cumpla siempre lo acordado.</a:t>
            </a:r>
          </a:p>
          <a:p>
            <a:pPr marL="285736" indent="-285736">
              <a:buClr>
                <a:schemeClr val="accent3">
                  <a:lumMod val="75000"/>
                </a:schemeClr>
              </a:buClr>
              <a:buFont typeface="Wingdings" panose="05000000000000000000" pitchFamily="2" charset="2"/>
              <a:buChar char="§"/>
            </a:pPr>
            <a:r>
              <a:rPr lang="es-ES" sz="2600" dirty="0"/>
              <a:t>Sea ejemplo en actitudes.</a:t>
            </a:r>
          </a:p>
          <a:p>
            <a:pPr marL="285736" indent="-285736">
              <a:buClr>
                <a:schemeClr val="accent3">
                  <a:lumMod val="75000"/>
                </a:schemeClr>
              </a:buClr>
              <a:buFont typeface="Wingdings" panose="05000000000000000000" pitchFamily="2" charset="2"/>
              <a:buChar char="§"/>
            </a:pPr>
            <a:r>
              <a:rPr lang="es-ES" sz="2600" dirty="0"/>
              <a:t>Sea misericordioso. Tenga a Cristo como su Maestro.</a:t>
            </a:r>
          </a:p>
          <a:p>
            <a:endParaRPr lang="es-ES" dirty="0"/>
          </a:p>
        </p:txBody>
      </p:sp>
    </p:spTree>
    <p:extLst>
      <p:ext uri="{BB962C8B-B14F-4D97-AF65-F5344CB8AC3E}">
        <p14:creationId xmlns:p14="http://schemas.microsoft.com/office/powerpoint/2010/main" val="1726688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207968" y="1209685"/>
            <a:ext cx="9760924" cy="4398753"/>
          </a:xfrm>
        </p:spPr>
        <p:txBody>
          <a:bodyPr/>
          <a:lstStyle/>
          <a:p>
            <a:r>
              <a:rPr lang="es-ES" sz="3100" b="0" dirty="0">
                <a:solidFill>
                  <a:schemeClr val="tx1">
                    <a:lumMod val="95000"/>
                    <a:lumOff val="5000"/>
                  </a:schemeClr>
                </a:solidFill>
              </a:rPr>
              <a:t>Los hijos, en el futuro estarán agradecidos por actitudes que “frenan” ciertas acciones. </a:t>
            </a:r>
            <a:br>
              <a:rPr lang="es-ES" sz="3100" b="0" dirty="0">
                <a:solidFill>
                  <a:schemeClr val="tx1">
                    <a:lumMod val="95000"/>
                    <a:lumOff val="5000"/>
                  </a:schemeClr>
                </a:solidFill>
              </a:rPr>
            </a:br>
            <a:r>
              <a:rPr lang="es-ES" sz="3100" b="0" dirty="0">
                <a:solidFill>
                  <a:srgbClr val="FF0000"/>
                </a:solidFill>
                <a:effectLst>
                  <a:outerShdw blurRad="38100" dist="38100" dir="2700000" algn="tl">
                    <a:srgbClr val="000000">
                      <a:alpha val="43137"/>
                    </a:srgbClr>
                  </a:outerShdw>
                </a:effectLst>
              </a:rPr>
              <a:t>Llegará el día que esta fase de turbulencia pasará y que la identidad estará consolidada</a:t>
            </a:r>
            <a:r>
              <a:rPr lang="es-ES" sz="3100" b="0" dirty="0">
                <a:solidFill>
                  <a:schemeClr val="tx1">
                    <a:lumMod val="95000"/>
                    <a:lumOff val="5000"/>
                  </a:schemeClr>
                </a:solidFill>
              </a:rPr>
              <a:t>, dejando claro en la mente, que los padres eran responsables, preocupados por el desarrollo integral del hijo, porque dejar al hijo hacer lo que bien le parece trasmite un mensaje muy claro, o de incompetencia o de gran descuido. </a:t>
            </a:r>
            <a:br>
              <a:rPr lang="es-ES" sz="3100" b="0" dirty="0">
                <a:solidFill>
                  <a:schemeClr val="tx1">
                    <a:lumMod val="95000"/>
                    <a:lumOff val="5000"/>
                  </a:schemeClr>
                </a:solidFill>
              </a:rPr>
            </a:br>
            <a:r>
              <a:rPr lang="es-ES" sz="3100" b="0" dirty="0">
                <a:solidFill>
                  <a:schemeClr val="tx1">
                    <a:lumMod val="95000"/>
                    <a:lumOff val="5000"/>
                  </a:schemeClr>
                </a:solidFill>
              </a:rPr>
              <a:t>Y ciertamente no es esa la impresión que un padre espera que su hijo tenga de sí.</a:t>
            </a:r>
          </a:p>
        </p:txBody>
      </p:sp>
    </p:spTree>
    <p:extLst>
      <p:ext uri="{BB962C8B-B14F-4D97-AF65-F5344CB8AC3E}">
        <p14:creationId xmlns:p14="http://schemas.microsoft.com/office/powerpoint/2010/main" val="19038931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921375" y="3298126"/>
            <a:ext cx="8985250" cy="830993"/>
          </a:xfrm>
          <a:prstGeom prst="rect">
            <a:avLst/>
          </a:prstGeom>
          <a:noFill/>
        </p:spPr>
        <p:txBody>
          <a:bodyPr wrap="square" lIns="91436" tIns="45718" rIns="91436" bIns="45718" rtlCol="0">
            <a:spAutoFit/>
          </a:bodyPr>
          <a:lstStyle/>
          <a:p>
            <a:r>
              <a:rPr lang="pt-BR" sz="4800" b="1" dirty="0">
                <a:solidFill>
                  <a:schemeClr val="tx1">
                    <a:lumMod val="75000"/>
                    <a:lumOff val="25000"/>
                  </a:schemeClr>
                </a:solidFill>
                <a:latin typeface="Tw Cen MT Condensed Extra Bold" pitchFamily="34" charset="0"/>
              </a:rPr>
              <a:t>CRECER CON</a:t>
            </a:r>
          </a:p>
        </p:txBody>
      </p:sp>
      <p:sp>
        <p:nvSpPr>
          <p:cNvPr id="4" name="CaixaDeTexto 3"/>
          <p:cNvSpPr txBox="1"/>
          <p:nvPr/>
        </p:nvSpPr>
        <p:spPr>
          <a:xfrm>
            <a:off x="5095875" y="4112407"/>
            <a:ext cx="9824852" cy="923326"/>
          </a:xfrm>
          <a:prstGeom prst="rect">
            <a:avLst/>
          </a:prstGeom>
          <a:noFill/>
        </p:spPr>
        <p:txBody>
          <a:bodyPr wrap="square" lIns="91436" tIns="45718" rIns="91436" bIns="45718" rtlCol="0">
            <a:spAutoFit/>
          </a:bodyPr>
          <a:lstStyle/>
          <a:p>
            <a:r>
              <a:rPr lang="pt-BR" sz="5400" b="1" dirty="0">
                <a:solidFill>
                  <a:srgbClr val="009242"/>
                </a:solidFill>
                <a:latin typeface="Tw Cen MT Condensed Extra Bold" pitchFamily="34" charset="0"/>
              </a:rPr>
              <a:t>SU ADOLESCENTE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922" t="79999" r="5130" b="8399"/>
          <a:stretch/>
        </p:blipFill>
        <p:spPr bwMode="auto">
          <a:xfrm>
            <a:off x="10754159" y="6020791"/>
            <a:ext cx="1320820" cy="7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7761638" y="5188654"/>
            <a:ext cx="2130507" cy="461661"/>
          </a:xfrm>
          <a:prstGeom prst="rect">
            <a:avLst/>
          </a:prstGeom>
          <a:noFill/>
        </p:spPr>
        <p:txBody>
          <a:bodyPr wrap="square" lIns="91436" tIns="45718" rIns="91436" bIns="45718" rtlCol="0">
            <a:spAutoFit/>
          </a:bodyPr>
          <a:lstStyle/>
          <a:p>
            <a:r>
              <a:rPr lang="pt-BR" sz="2400" dirty="0">
                <a:solidFill>
                  <a:schemeClr val="tx1">
                    <a:lumMod val="85000"/>
                    <a:lumOff val="15000"/>
                  </a:schemeClr>
                </a:solidFill>
                <a:latin typeface="Century Gothic" pitchFamily="34" charset="0"/>
                <a:ea typeface="Gulim" pitchFamily="34" charset="-127"/>
              </a:rPr>
              <a:t>SEMINARIO 3</a:t>
            </a:r>
          </a:p>
        </p:txBody>
      </p:sp>
    </p:spTree>
    <p:extLst>
      <p:ext uri="{BB962C8B-B14F-4D97-AF65-F5344CB8AC3E}">
        <p14:creationId xmlns:p14="http://schemas.microsoft.com/office/powerpoint/2010/main" val="38975228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958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p:txBody>
          <a:bodyPr/>
          <a:lstStyle/>
          <a:p>
            <a:r>
              <a:rPr lang="es-ES" dirty="0" smtClean="0"/>
              <a:t>La fase</a:t>
            </a:r>
            <a:endParaRPr lang="es-ES" dirty="0"/>
          </a:p>
        </p:txBody>
      </p:sp>
      <p:sp>
        <p:nvSpPr>
          <p:cNvPr id="7" name="CuadroTexto 6"/>
          <p:cNvSpPr txBox="1"/>
          <p:nvPr/>
        </p:nvSpPr>
        <p:spPr>
          <a:xfrm>
            <a:off x="605302" y="1126831"/>
            <a:ext cx="3587262" cy="3970314"/>
          </a:xfrm>
          <a:prstGeom prst="rect">
            <a:avLst/>
          </a:prstGeom>
          <a:noFill/>
        </p:spPr>
        <p:txBody>
          <a:bodyPr wrap="square" lIns="91436" tIns="45718" rIns="91436" bIns="45718" rtlCol="0">
            <a:spAutoFit/>
          </a:bodyPr>
          <a:lstStyle/>
          <a:p>
            <a:pPr algn="ctr"/>
            <a:r>
              <a:rPr lang="es-ES" sz="3600" dirty="0">
                <a:solidFill>
                  <a:prstClr val="black"/>
                </a:solidFill>
              </a:rPr>
              <a:t>Cambios biológicos que desencadenan cambios en el ámbito psicológico, social y espiritual.</a:t>
            </a:r>
          </a:p>
        </p:txBody>
      </p:sp>
      <p:pic>
        <p:nvPicPr>
          <p:cNvPr id="10" name="Marcador de conteni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10728" y="1237957"/>
            <a:ext cx="6101223" cy="4509600"/>
          </a:xfrm>
        </p:spPr>
      </p:pic>
    </p:spTree>
    <p:extLst>
      <p:ext uri="{BB962C8B-B14F-4D97-AF65-F5344CB8AC3E}">
        <p14:creationId xmlns:p14="http://schemas.microsoft.com/office/powerpoint/2010/main" val="20553453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11" descr="Depositphotos_8904129_xl.jpg"/>
          <p:cNvPicPr>
            <a:picLocks noGrp="1" noChangeAspect="1"/>
          </p:cNvPicPr>
          <p:nvPr>
            <p:ph type="pic" sz="quarter" idx="11"/>
          </p:nvPr>
        </p:nvPicPr>
        <p:blipFill>
          <a:blip r:embed="rId2" cstate="print"/>
          <a:srcRect t="13511" b="13511"/>
          <a:stretch>
            <a:fillRect/>
          </a:stretch>
        </p:blipFill>
        <p:spPr>
          <a:xfrm>
            <a:off x="530372" y="1237958"/>
            <a:ext cx="3507056" cy="3834689"/>
          </a:xfrm>
        </p:spPr>
      </p:pic>
      <p:sp>
        <p:nvSpPr>
          <p:cNvPr id="4" name="CuadroTexto 3"/>
          <p:cNvSpPr txBox="1"/>
          <p:nvPr/>
        </p:nvSpPr>
        <p:spPr>
          <a:xfrm>
            <a:off x="4623516" y="1120462"/>
            <a:ext cx="6812924" cy="4801310"/>
          </a:xfrm>
          <a:prstGeom prst="rect">
            <a:avLst/>
          </a:prstGeom>
          <a:noFill/>
        </p:spPr>
        <p:txBody>
          <a:bodyPr wrap="square" lIns="91436" tIns="45718" rIns="91436" bIns="45718" rtlCol="0">
            <a:spAutoFit/>
          </a:bodyPr>
          <a:lstStyle/>
          <a:p>
            <a:pPr algn="ctr"/>
            <a:r>
              <a:rPr lang="es-ES" sz="4800" dirty="0"/>
              <a:t>Etapa de turbulencias que resulta en </a:t>
            </a:r>
            <a:r>
              <a:rPr lang="es-ES" sz="4800" i="1" dirty="0">
                <a:effectLst>
                  <a:outerShdw blurRad="38100" dist="38100" dir="2700000" algn="tl">
                    <a:srgbClr val="000000">
                      <a:alpha val="43137"/>
                    </a:srgbClr>
                  </a:outerShdw>
                </a:effectLst>
              </a:rPr>
              <a:t>desafiar </a:t>
            </a:r>
            <a:r>
              <a:rPr lang="es-ES" sz="4800" dirty="0"/>
              <a:t>la autoridad provocando </a:t>
            </a:r>
            <a:r>
              <a:rPr lang="es-ES" sz="4800" i="1" dirty="0">
                <a:effectLst>
                  <a:outerShdw blurRad="38100" dist="38100" dir="2700000" algn="tl">
                    <a:srgbClr val="000000">
                      <a:alpha val="43137"/>
                    </a:srgbClr>
                  </a:outerShdw>
                </a:effectLst>
              </a:rPr>
              <a:t>rebeldía</a:t>
            </a:r>
            <a:r>
              <a:rPr lang="es-ES" sz="4800" dirty="0"/>
              <a:t> pero que no implica la ruptura de las relaciones.</a:t>
            </a:r>
          </a:p>
          <a:p>
            <a:endParaRPr lang="es-ES" dirty="0"/>
          </a:p>
        </p:txBody>
      </p:sp>
    </p:spTree>
    <p:extLst>
      <p:ext uri="{BB962C8B-B14F-4D97-AF65-F5344CB8AC3E}">
        <p14:creationId xmlns:p14="http://schemas.microsoft.com/office/powerpoint/2010/main" val="30975399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p:txBody>
          <a:bodyPr/>
          <a:lstStyle/>
          <a:p>
            <a:r>
              <a:rPr lang="es-ES" dirty="0" smtClean="0"/>
              <a:t>La fase</a:t>
            </a:r>
            <a:endParaRPr lang="es-ES" dirty="0"/>
          </a:p>
        </p:txBody>
      </p:sp>
      <p:pic>
        <p:nvPicPr>
          <p:cNvPr id="8" name="Espaço Reservado para Imagem 7" descr="ttt.jpg"/>
          <p:cNvPicPr>
            <a:picLocks noGrp="1" noChangeAspect="1"/>
          </p:cNvPicPr>
          <p:nvPr>
            <p:ph type="pic" sz="quarter" idx="11"/>
          </p:nvPr>
        </p:nvPicPr>
        <p:blipFill>
          <a:blip r:embed="rId2" cstate="print"/>
          <a:srcRect l="3860" r="3860"/>
          <a:stretch>
            <a:fillRect/>
          </a:stretch>
        </p:blipFill>
        <p:spPr/>
      </p:pic>
      <p:sp>
        <p:nvSpPr>
          <p:cNvPr id="5" name="CuadroTexto 4"/>
          <p:cNvSpPr txBox="1"/>
          <p:nvPr/>
        </p:nvSpPr>
        <p:spPr>
          <a:xfrm>
            <a:off x="4726547" y="1609861"/>
            <a:ext cx="6735651" cy="3816426"/>
          </a:xfrm>
          <a:prstGeom prst="rect">
            <a:avLst/>
          </a:prstGeom>
          <a:noFill/>
        </p:spPr>
        <p:txBody>
          <a:bodyPr wrap="square" lIns="91436" tIns="45718" rIns="91436" bIns="45718" rtlCol="0">
            <a:spAutoFit/>
          </a:bodyPr>
          <a:lstStyle/>
          <a:p>
            <a:pPr marL="285736" indent="-285736">
              <a:buClr>
                <a:schemeClr val="accent3">
                  <a:lumMod val="75000"/>
                </a:schemeClr>
              </a:buClr>
              <a:buFont typeface="Wingdings" panose="05000000000000000000" pitchFamily="2" charset="2"/>
              <a:buChar char="§"/>
            </a:pPr>
            <a:r>
              <a:rPr lang="es-ES" sz="2800" dirty="0"/>
              <a:t>Esta fase también se caracteriza por la adquisición de conocimientos necesarios para el ingreso del joven al mundo laboral, y de conocimientos y valores para que constituya su propia familia. </a:t>
            </a:r>
          </a:p>
          <a:p>
            <a:pPr marL="285736" indent="-285736">
              <a:buClr>
                <a:schemeClr val="accent3">
                  <a:lumMod val="75000"/>
                </a:schemeClr>
              </a:buClr>
              <a:buFont typeface="Wingdings" panose="05000000000000000000" pitchFamily="2" charset="2"/>
              <a:buChar char="§"/>
            </a:pPr>
            <a:r>
              <a:rPr lang="es-ES" sz="2800" dirty="0"/>
              <a:t>Un período de transición a la fase adulta que, puede venir antes o después para cada individuo.</a:t>
            </a:r>
          </a:p>
          <a:p>
            <a:endParaRPr lang="es-ES" dirty="0"/>
          </a:p>
        </p:txBody>
      </p:sp>
    </p:spTree>
    <p:extLst>
      <p:ext uri="{BB962C8B-B14F-4D97-AF65-F5344CB8AC3E}">
        <p14:creationId xmlns:p14="http://schemas.microsoft.com/office/powerpoint/2010/main" val="25545787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sz="15400" dirty="0"/>
              <a:t>¿Quién soy?</a:t>
            </a:r>
          </a:p>
        </p:txBody>
      </p:sp>
    </p:spTree>
    <p:extLst>
      <p:ext uri="{BB962C8B-B14F-4D97-AF65-F5344CB8AC3E}">
        <p14:creationId xmlns:p14="http://schemas.microsoft.com/office/powerpoint/2010/main" val="28615276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descr="girl-looking-at-mirror1.jpg"/>
          <p:cNvPicPr>
            <a:picLocks noGrp="1" noChangeAspect="1"/>
          </p:cNvPicPr>
          <p:nvPr>
            <p:ph idx="1"/>
          </p:nvPr>
        </p:nvPicPr>
        <p:blipFill>
          <a:blip r:embed="rId3" cstate="print"/>
          <a:stretch>
            <a:fillRect/>
          </a:stretch>
        </p:blipFill>
        <p:spPr>
          <a:xfrm>
            <a:off x="2231141" y="362925"/>
            <a:ext cx="7611406" cy="50684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Espaço Reservado para Texto 7"/>
          <p:cNvSpPr>
            <a:spLocks noGrp="1"/>
          </p:cNvSpPr>
          <p:nvPr>
            <p:ph type="body" sz="quarter" idx="10"/>
          </p:nvPr>
        </p:nvSpPr>
        <p:spPr>
          <a:xfrm>
            <a:off x="1364693" y="5652675"/>
            <a:ext cx="9048424" cy="635940"/>
          </a:xfrm>
        </p:spPr>
        <p:txBody>
          <a:bodyPr>
            <a:noAutofit/>
          </a:bodyPr>
          <a:lstStyle/>
          <a:p>
            <a:r>
              <a:rPr lang="es-ES" sz="3100" dirty="0">
                <a:solidFill>
                  <a:srgbClr val="FF0000"/>
                </a:solidFill>
                <a:effectLst>
                  <a:outerShdw blurRad="38100" dist="38100" dir="2700000" algn="tl">
                    <a:srgbClr val="000000">
                      <a:alpha val="43137"/>
                    </a:srgbClr>
                  </a:outerShdw>
                </a:effectLst>
              </a:rPr>
              <a:t>La adolescencia es la fase en que nos tornamos “nosotros mismos”.</a:t>
            </a:r>
          </a:p>
        </p:txBody>
      </p:sp>
    </p:spTree>
    <p:extLst>
      <p:ext uri="{BB962C8B-B14F-4D97-AF65-F5344CB8AC3E}">
        <p14:creationId xmlns:p14="http://schemas.microsoft.com/office/powerpoint/2010/main" val="26021972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438</Words>
  <Application>Microsoft Macintosh PowerPoint</Application>
  <PresentationFormat>Custom</PresentationFormat>
  <Paragraphs>40</Paragraphs>
  <Slides>22</Slides>
  <Notes>2</Notes>
  <HiddenSlides>0</HiddenSlides>
  <MMClips>0</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Tema de Office</vt:lpstr>
      <vt:lpstr>Tema do Office</vt:lpstr>
      <vt:lpstr>3_Tema do Office</vt:lpstr>
      <vt:lpstr>2_Tema do Office</vt:lpstr>
      <vt:lpstr>4_Tema do Office</vt:lpstr>
      <vt:lpstr>5_Tema do Office</vt:lpstr>
      <vt:lpstr>6_Tema do Office</vt:lpstr>
      <vt:lpstr>7_Tema do Office</vt:lpstr>
      <vt:lpstr>8_Tema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¿Quién soy?</vt:lpstr>
      <vt:lpstr>PowerPoint Presentation</vt:lpstr>
      <vt:lpstr>PowerPoint Presentation</vt:lpstr>
      <vt:lpstr>PowerPoint Presentation</vt:lpstr>
      <vt:lpstr>Debemos derribar la postura de que la adolescencia es un problema que necesita solución.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hijos, en el futuro estarán agradecidos por actitudes que “frenan” ciertas acciones.  Llegará el día que esta fase de turbulencia pasará y que la identidad estará consolidada, dejando claro en la mente, que los padres eran responsables, preocupados por el desarrollo integral del hijo, porque dejar al hijo hacer lo que bien le parece trasmite un mensaje muy claro, o de incompetencia o de gran descuido.  Y ciertamente no es esa la impresión que un padre espera que su hijo tenga de sí.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Cuca</dc:creator>
  <cp:lastModifiedBy>Graciela Helvig</cp:lastModifiedBy>
  <cp:revision>19</cp:revision>
  <dcterms:created xsi:type="dcterms:W3CDTF">2016-05-11T02:20:57Z</dcterms:created>
  <dcterms:modified xsi:type="dcterms:W3CDTF">2016-11-07T11:57:02Z</dcterms:modified>
</cp:coreProperties>
</file>