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7" r:id="rId2"/>
    <p:sldId id="258" r:id="rId3"/>
    <p:sldId id="260" r:id="rId4"/>
    <p:sldId id="355" r:id="rId5"/>
    <p:sldId id="262" r:id="rId6"/>
    <p:sldId id="263" r:id="rId7"/>
    <p:sldId id="358" r:id="rId8"/>
    <p:sldId id="359" r:id="rId9"/>
    <p:sldId id="266" r:id="rId10"/>
    <p:sldId id="361" r:id="rId11"/>
    <p:sldId id="268" r:id="rId12"/>
    <p:sldId id="270" r:id="rId13"/>
    <p:sldId id="271" r:id="rId14"/>
    <p:sldId id="272" r:id="rId15"/>
    <p:sldId id="273" r:id="rId16"/>
    <p:sldId id="274" r:id="rId17"/>
    <p:sldId id="275"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4" r:id="rId45"/>
    <p:sldId id="305" r:id="rId46"/>
    <p:sldId id="308" r:id="rId47"/>
    <p:sldId id="309" r:id="rId48"/>
    <p:sldId id="311" r:id="rId49"/>
    <p:sldId id="312" r:id="rId50"/>
    <p:sldId id="313" r:id="rId51"/>
    <p:sldId id="314" r:id="rId52"/>
    <p:sldId id="315" r:id="rId53"/>
    <p:sldId id="316" r:id="rId54"/>
    <p:sldId id="349" r:id="rId55"/>
    <p:sldId id="318" r:id="rId56"/>
    <p:sldId id="317" r:id="rId57"/>
    <p:sldId id="319" r:id="rId58"/>
    <p:sldId id="320" r:id="rId59"/>
    <p:sldId id="321" r:id="rId60"/>
    <p:sldId id="324" r:id="rId61"/>
    <p:sldId id="325" r:id="rId62"/>
    <p:sldId id="326" r:id="rId63"/>
    <p:sldId id="362" r:id="rId64"/>
    <p:sldId id="363" r:id="rId65"/>
    <p:sldId id="329" r:id="rId66"/>
    <p:sldId id="330" r:id="rId67"/>
    <p:sldId id="331" r:id="rId68"/>
    <p:sldId id="332" r:id="rId69"/>
    <p:sldId id="333" r:id="rId70"/>
    <p:sldId id="334" r:id="rId71"/>
    <p:sldId id="335" r:id="rId72"/>
    <p:sldId id="339" r:id="rId73"/>
    <p:sldId id="340" r:id="rId74"/>
    <p:sldId id="341" r:id="rId75"/>
    <p:sldId id="342" r:id="rId76"/>
    <p:sldId id="343" r:id="rId77"/>
    <p:sldId id="344" r:id="rId78"/>
    <p:sldId id="345" r:id="rId79"/>
    <p:sldId id="346" r:id="rId80"/>
    <p:sldId id="347" r:id="rId81"/>
    <p:sldId id="350" r:id="rId82"/>
    <p:sldId id="351" r:id="rId83"/>
    <p:sldId id="352" r:id="rId84"/>
    <p:sldId id="353" r:id="rId85"/>
    <p:sldId id="354" r:id="rId86"/>
  </p:sldIdLst>
  <p:sldSz cx="8245475" cy="5153025"/>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3">
          <p15:clr>
            <a:srgbClr val="A4A3A4"/>
          </p15:clr>
        </p15:guide>
        <p15:guide id="2" pos="25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ACA5"/>
    <a:srgbClr val="E2A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36" autoAdjust="0"/>
    <p:restoredTop sz="94637"/>
  </p:normalViewPr>
  <p:slideViewPr>
    <p:cSldViewPr snapToGrid="0">
      <p:cViewPr varScale="1">
        <p:scale>
          <a:sx n="112" d="100"/>
          <a:sy n="112" d="100"/>
        </p:scale>
        <p:origin x="-1224" y="-104"/>
      </p:cViewPr>
      <p:guideLst>
        <p:guide orient="horz" pos="1623"/>
        <p:guide pos="259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0ADF5-59BC-4106-95FA-A0766732E231}" type="doc">
      <dgm:prSet loTypeId="urn:microsoft.com/office/officeart/2005/8/layout/pyramid1" loCatId="pyramid" qsTypeId="urn:microsoft.com/office/officeart/2005/8/quickstyle/simple3" qsCatId="simple" csTypeId="urn:microsoft.com/office/officeart/2005/8/colors/colorful5" csCatId="colorful" phldr="1"/>
      <dgm:spPr/>
    </dgm:pt>
    <dgm:pt modelId="{25B71322-86FC-4FB3-844C-D713E62888B3}">
      <dgm:prSet phldrT="[Texto]" custT="1"/>
      <dgm:spPr/>
      <dgm:t>
        <a:bodyPr anchor="b"/>
        <a:lstStyle/>
        <a:p>
          <a:r>
            <a:rPr lang="es-ES" sz="1600" b="0" i="0" noProof="0" dirty="0" smtClean="0"/>
            <a:t>Auto-</a:t>
          </a:r>
        </a:p>
        <a:p>
          <a:r>
            <a:rPr lang="es-ES" sz="1600" b="0" i="0" noProof="0" dirty="0" smtClean="0"/>
            <a:t>realización</a:t>
          </a:r>
          <a:endParaRPr lang="es-ES" sz="1600" noProof="0" dirty="0"/>
        </a:p>
      </dgm:t>
    </dgm:pt>
    <dgm:pt modelId="{F7DBFB92-7BAB-4F2A-A83A-9851A5520225}" type="parTrans" cxnId="{980C0634-FE28-4DDE-8657-E675650C0C81}">
      <dgm:prSet/>
      <dgm:spPr/>
      <dgm:t>
        <a:bodyPr/>
        <a:lstStyle/>
        <a:p>
          <a:endParaRPr lang="pt-BR"/>
        </a:p>
      </dgm:t>
    </dgm:pt>
    <dgm:pt modelId="{9D02378B-543E-4FC6-AFD5-1C2437B2E80B}" type="sibTrans" cxnId="{980C0634-FE28-4DDE-8657-E675650C0C81}">
      <dgm:prSet/>
      <dgm:spPr/>
      <dgm:t>
        <a:bodyPr/>
        <a:lstStyle/>
        <a:p>
          <a:endParaRPr lang="pt-BR"/>
        </a:p>
      </dgm:t>
    </dgm:pt>
    <dgm:pt modelId="{AC87F522-6C95-4B12-ABB5-5FC63EA7001B}">
      <dgm:prSet phldrT="[Texto]"/>
      <dgm:spPr/>
      <dgm:t>
        <a:bodyPr/>
        <a:lstStyle/>
        <a:p>
          <a:r>
            <a:rPr lang="es-ES" b="0" i="0" noProof="0" dirty="0" smtClean="0"/>
            <a:t>Reconocimiento (autoestima)</a:t>
          </a:r>
          <a:endParaRPr lang="es-ES" noProof="0" dirty="0"/>
        </a:p>
      </dgm:t>
    </dgm:pt>
    <dgm:pt modelId="{F27E7F5F-EC69-43AF-BB28-69DBF6A409A0}" type="parTrans" cxnId="{33E91E36-8B1B-4241-8B43-04EDE6973DF6}">
      <dgm:prSet/>
      <dgm:spPr/>
      <dgm:t>
        <a:bodyPr/>
        <a:lstStyle/>
        <a:p>
          <a:endParaRPr lang="pt-BR"/>
        </a:p>
      </dgm:t>
    </dgm:pt>
    <dgm:pt modelId="{531D53AA-9D7B-4B54-8D89-EBB9934C8002}" type="sibTrans" cxnId="{33E91E36-8B1B-4241-8B43-04EDE6973DF6}">
      <dgm:prSet/>
      <dgm:spPr/>
      <dgm:t>
        <a:bodyPr/>
        <a:lstStyle/>
        <a:p>
          <a:endParaRPr lang="pt-BR"/>
        </a:p>
      </dgm:t>
    </dgm:pt>
    <dgm:pt modelId="{98C036F1-812A-4878-BC3B-05CD90DA16BA}">
      <dgm:prSet phldrT="[Texto]"/>
      <dgm:spPr/>
      <dgm:t>
        <a:bodyPr/>
        <a:lstStyle/>
        <a:p>
          <a:r>
            <a:rPr lang="es-ES" noProof="0" dirty="0" smtClean="0"/>
            <a:t>Afiliación (amor,  relaciones)</a:t>
          </a:r>
          <a:endParaRPr lang="es-ES" noProof="0" dirty="0"/>
        </a:p>
      </dgm:t>
    </dgm:pt>
    <dgm:pt modelId="{FEAF93DD-34AE-445D-A480-B6576CF51B8C}" type="parTrans" cxnId="{DB826367-700F-44B1-AF8A-F43520FE2324}">
      <dgm:prSet/>
      <dgm:spPr/>
      <dgm:t>
        <a:bodyPr/>
        <a:lstStyle/>
        <a:p>
          <a:endParaRPr lang="pt-BR"/>
        </a:p>
      </dgm:t>
    </dgm:pt>
    <dgm:pt modelId="{51F76324-9D20-4F47-8E46-56A462312B4D}" type="sibTrans" cxnId="{DB826367-700F-44B1-AF8A-F43520FE2324}">
      <dgm:prSet/>
      <dgm:spPr/>
      <dgm:t>
        <a:bodyPr/>
        <a:lstStyle/>
        <a:p>
          <a:endParaRPr lang="pt-BR"/>
        </a:p>
      </dgm:t>
    </dgm:pt>
    <dgm:pt modelId="{D20B1D7B-A22C-4EA1-BE9D-D0EB0CF1A425}">
      <dgm:prSet phldrT="[Texto]"/>
      <dgm:spPr/>
      <dgm:t>
        <a:bodyPr/>
        <a:lstStyle/>
        <a:p>
          <a:r>
            <a:rPr lang="es-ES" noProof="0" dirty="0" smtClean="0"/>
            <a:t>Fisiología</a:t>
          </a:r>
          <a:endParaRPr lang="es-ES" noProof="0" dirty="0"/>
        </a:p>
      </dgm:t>
    </dgm:pt>
    <dgm:pt modelId="{F149B69C-E602-48B5-B56F-ACFB45191EEF}" type="sibTrans" cxnId="{FE6D44A4-EF6B-4632-BF97-BF96B7069713}">
      <dgm:prSet/>
      <dgm:spPr/>
      <dgm:t>
        <a:bodyPr/>
        <a:lstStyle/>
        <a:p>
          <a:endParaRPr lang="pt-BR"/>
        </a:p>
      </dgm:t>
    </dgm:pt>
    <dgm:pt modelId="{7C768966-BF66-4F3C-9F33-A195B436C751}" type="parTrans" cxnId="{FE6D44A4-EF6B-4632-BF97-BF96B7069713}">
      <dgm:prSet/>
      <dgm:spPr/>
      <dgm:t>
        <a:bodyPr/>
        <a:lstStyle/>
        <a:p>
          <a:endParaRPr lang="pt-BR"/>
        </a:p>
      </dgm:t>
    </dgm:pt>
    <dgm:pt modelId="{A5149EE0-40DA-45EC-8431-35347AF5B3E9}">
      <dgm:prSet phldrT="[Texto]"/>
      <dgm:spPr/>
      <dgm:t>
        <a:bodyPr/>
        <a:lstStyle/>
        <a:p>
          <a:r>
            <a:rPr lang="es-ES" noProof="0" dirty="0" smtClean="0"/>
            <a:t>Seguridad</a:t>
          </a:r>
          <a:endParaRPr lang="es-ES" noProof="0" dirty="0"/>
        </a:p>
      </dgm:t>
    </dgm:pt>
    <dgm:pt modelId="{074C972B-3038-4032-AD98-259F609F8034}" type="sibTrans" cxnId="{97F77FC8-F750-4FA3-85E9-4FE6B6036CF4}">
      <dgm:prSet/>
      <dgm:spPr/>
      <dgm:t>
        <a:bodyPr/>
        <a:lstStyle/>
        <a:p>
          <a:endParaRPr lang="pt-BR"/>
        </a:p>
      </dgm:t>
    </dgm:pt>
    <dgm:pt modelId="{F57E1E6B-E7DD-4CCF-8DE7-4B47232FA2F1}" type="parTrans" cxnId="{97F77FC8-F750-4FA3-85E9-4FE6B6036CF4}">
      <dgm:prSet/>
      <dgm:spPr/>
      <dgm:t>
        <a:bodyPr/>
        <a:lstStyle/>
        <a:p>
          <a:endParaRPr lang="pt-BR"/>
        </a:p>
      </dgm:t>
    </dgm:pt>
    <dgm:pt modelId="{AB233C3D-75EA-4012-B1BB-7572631902FB}">
      <dgm:prSet phldrT="[Texto]" custT="1"/>
      <dgm:spPr/>
      <dgm:t>
        <a:bodyPr/>
        <a:lstStyle/>
        <a:p>
          <a:r>
            <a:rPr lang="es-ES" sz="2800" b="1" noProof="0" dirty="0" smtClean="0">
              <a:solidFill>
                <a:srgbClr val="FF0000"/>
              </a:solidFill>
            </a:rPr>
            <a:t>WI-FI</a:t>
          </a:r>
          <a:endParaRPr lang="es-ES" sz="1700" b="1" noProof="0" dirty="0">
            <a:solidFill>
              <a:srgbClr val="FF0000"/>
            </a:solidFill>
          </a:endParaRPr>
        </a:p>
      </dgm:t>
    </dgm:pt>
    <dgm:pt modelId="{BF74E4D4-B185-4F21-9662-9EB7BB16E597}" type="parTrans" cxnId="{C48F3C01-315A-4822-A20A-490E07C7E5BE}">
      <dgm:prSet/>
      <dgm:spPr/>
      <dgm:t>
        <a:bodyPr/>
        <a:lstStyle/>
        <a:p>
          <a:endParaRPr lang="pt-BR"/>
        </a:p>
      </dgm:t>
    </dgm:pt>
    <dgm:pt modelId="{FD095079-63BA-4A65-825C-058D40580C43}" type="sibTrans" cxnId="{C48F3C01-315A-4822-A20A-490E07C7E5BE}">
      <dgm:prSet/>
      <dgm:spPr/>
      <dgm:t>
        <a:bodyPr/>
        <a:lstStyle/>
        <a:p>
          <a:endParaRPr lang="pt-BR"/>
        </a:p>
      </dgm:t>
    </dgm:pt>
    <dgm:pt modelId="{C5986DFE-3494-4C5F-9243-D19ADEF03E78}" type="pres">
      <dgm:prSet presAssocID="{F460ADF5-59BC-4106-95FA-A0766732E231}" presName="Name0" presStyleCnt="0">
        <dgm:presLayoutVars>
          <dgm:dir/>
          <dgm:animLvl val="lvl"/>
          <dgm:resizeHandles val="exact"/>
        </dgm:presLayoutVars>
      </dgm:prSet>
      <dgm:spPr/>
    </dgm:pt>
    <dgm:pt modelId="{7F2E39C8-E02E-445D-9EBA-90F322CA3AE9}" type="pres">
      <dgm:prSet presAssocID="{25B71322-86FC-4FB3-844C-D713E62888B3}" presName="Name8" presStyleCnt="0"/>
      <dgm:spPr/>
    </dgm:pt>
    <dgm:pt modelId="{2FA9E384-4DC4-4341-9681-4A4F61B5B0A9}" type="pres">
      <dgm:prSet presAssocID="{25B71322-86FC-4FB3-844C-D713E62888B3}" presName="level" presStyleLbl="node1" presStyleIdx="0" presStyleCnt="6" custLinFactNeighborY="3351">
        <dgm:presLayoutVars>
          <dgm:chMax val="1"/>
          <dgm:bulletEnabled val="1"/>
        </dgm:presLayoutVars>
      </dgm:prSet>
      <dgm:spPr/>
      <dgm:t>
        <a:bodyPr/>
        <a:lstStyle/>
        <a:p>
          <a:endParaRPr lang="pt-BR"/>
        </a:p>
      </dgm:t>
    </dgm:pt>
    <dgm:pt modelId="{520E4232-9FFB-4D14-8CAE-8C3BC35BF186}" type="pres">
      <dgm:prSet presAssocID="{25B71322-86FC-4FB3-844C-D713E62888B3}" presName="levelTx" presStyleLbl="revTx" presStyleIdx="0" presStyleCnt="0">
        <dgm:presLayoutVars>
          <dgm:chMax val="1"/>
          <dgm:bulletEnabled val="1"/>
        </dgm:presLayoutVars>
      </dgm:prSet>
      <dgm:spPr/>
      <dgm:t>
        <a:bodyPr/>
        <a:lstStyle/>
        <a:p>
          <a:endParaRPr lang="pt-BR"/>
        </a:p>
      </dgm:t>
    </dgm:pt>
    <dgm:pt modelId="{D27FB47E-BAED-4359-B429-0AB10955A9AE}" type="pres">
      <dgm:prSet presAssocID="{AC87F522-6C95-4B12-ABB5-5FC63EA7001B}" presName="Name8" presStyleCnt="0"/>
      <dgm:spPr/>
    </dgm:pt>
    <dgm:pt modelId="{14CECD22-183B-42DD-ACC6-92B7C816AD88}" type="pres">
      <dgm:prSet presAssocID="{AC87F522-6C95-4B12-ABB5-5FC63EA7001B}" presName="level" presStyleLbl="node1" presStyleIdx="1" presStyleCnt="6">
        <dgm:presLayoutVars>
          <dgm:chMax val="1"/>
          <dgm:bulletEnabled val="1"/>
        </dgm:presLayoutVars>
      </dgm:prSet>
      <dgm:spPr/>
      <dgm:t>
        <a:bodyPr/>
        <a:lstStyle/>
        <a:p>
          <a:endParaRPr lang="pt-BR"/>
        </a:p>
      </dgm:t>
    </dgm:pt>
    <dgm:pt modelId="{9811AED0-577A-4ABC-9DBD-C6AE9A3614CF}" type="pres">
      <dgm:prSet presAssocID="{AC87F522-6C95-4B12-ABB5-5FC63EA7001B}" presName="levelTx" presStyleLbl="revTx" presStyleIdx="0" presStyleCnt="0">
        <dgm:presLayoutVars>
          <dgm:chMax val="1"/>
          <dgm:bulletEnabled val="1"/>
        </dgm:presLayoutVars>
      </dgm:prSet>
      <dgm:spPr/>
      <dgm:t>
        <a:bodyPr/>
        <a:lstStyle/>
        <a:p>
          <a:endParaRPr lang="pt-BR"/>
        </a:p>
      </dgm:t>
    </dgm:pt>
    <dgm:pt modelId="{DA336C7F-F413-40CF-8FAA-7ACC47EACC66}" type="pres">
      <dgm:prSet presAssocID="{98C036F1-812A-4878-BC3B-05CD90DA16BA}" presName="Name8" presStyleCnt="0"/>
      <dgm:spPr/>
    </dgm:pt>
    <dgm:pt modelId="{AA7B8473-64C0-4E4B-A50B-1BEABBCF15EA}" type="pres">
      <dgm:prSet presAssocID="{98C036F1-812A-4878-BC3B-05CD90DA16BA}" presName="level" presStyleLbl="node1" presStyleIdx="2" presStyleCnt="6">
        <dgm:presLayoutVars>
          <dgm:chMax val="1"/>
          <dgm:bulletEnabled val="1"/>
        </dgm:presLayoutVars>
      </dgm:prSet>
      <dgm:spPr/>
      <dgm:t>
        <a:bodyPr/>
        <a:lstStyle/>
        <a:p>
          <a:endParaRPr lang="pt-BR"/>
        </a:p>
      </dgm:t>
    </dgm:pt>
    <dgm:pt modelId="{8C1A5AE5-D7BB-4E79-A131-37227B27261B}" type="pres">
      <dgm:prSet presAssocID="{98C036F1-812A-4878-BC3B-05CD90DA16BA}" presName="levelTx" presStyleLbl="revTx" presStyleIdx="0" presStyleCnt="0">
        <dgm:presLayoutVars>
          <dgm:chMax val="1"/>
          <dgm:bulletEnabled val="1"/>
        </dgm:presLayoutVars>
      </dgm:prSet>
      <dgm:spPr/>
      <dgm:t>
        <a:bodyPr/>
        <a:lstStyle/>
        <a:p>
          <a:endParaRPr lang="pt-BR"/>
        </a:p>
      </dgm:t>
    </dgm:pt>
    <dgm:pt modelId="{BE8150D4-8DA6-4248-A117-E1EB615A3015}" type="pres">
      <dgm:prSet presAssocID="{A5149EE0-40DA-45EC-8431-35347AF5B3E9}" presName="Name8" presStyleCnt="0"/>
      <dgm:spPr/>
    </dgm:pt>
    <dgm:pt modelId="{3E70A747-E30E-46CB-86CF-4837DCEB9631}" type="pres">
      <dgm:prSet presAssocID="{A5149EE0-40DA-45EC-8431-35347AF5B3E9}" presName="level" presStyleLbl="node1" presStyleIdx="3" presStyleCnt="6">
        <dgm:presLayoutVars>
          <dgm:chMax val="1"/>
          <dgm:bulletEnabled val="1"/>
        </dgm:presLayoutVars>
      </dgm:prSet>
      <dgm:spPr/>
      <dgm:t>
        <a:bodyPr/>
        <a:lstStyle/>
        <a:p>
          <a:endParaRPr lang="pt-BR"/>
        </a:p>
      </dgm:t>
    </dgm:pt>
    <dgm:pt modelId="{EBD94E7D-0D63-4E37-96C1-4CBABB149A43}" type="pres">
      <dgm:prSet presAssocID="{A5149EE0-40DA-45EC-8431-35347AF5B3E9}" presName="levelTx" presStyleLbl="revTx" presStyleIdx="0" presStyleCnt="0">
        <dgm:presLayoutVars>
          <dgm:chMax val="1"/>
          <dgm:bulletEnabled val="1"/>
        </dgm:presLayoutVars>
      </dgm:prSet>
      <dgm:spPr/>
      <dgm:t>
        <a:bodyPr/>
        <a:lstStyle/>
        <a:p>
          <a:endParaRPr lang="pt-BR"/>
        </a:p>
      </dgm:t>
    </dgm:pt>
    <dgm:pt modelId="{99521F2B-C732-45EC-8A05-F34FD327165E}" type="pres">
      <dgm:prSet presAssocID="{D20B1D7B-A22C-4EA1-BE9D-D0EB0CF1A425}" presName="Name8" presStyleCnt="0"/>
      <dgm:spPr/>
    </dgm:pt>
    <dgm:pt modelId="{32E2F1C3-292A-430B-A209-E403D10E302A}" type="pres">
      <dgm:prSet presAssocID="{D20B1D7B-A22C-4EA1-BE9D-D0EB0CF1A425}" presName="level" presStyleLbl="node1" presStyleIdx="4" presStyleCnt="6">
        <dgm:presLayoutVars>
          <dgm:chMax val="1"/>
          <dgm:bulletEnabled val="1"/>
        </dgm:presLayoutVars>
      </dgm:prSet>
      <dgm:spPr/>
      <dgm:t>
        <a:bodyPr/>
        <a:lstStyle/>
        <a:p>
          <a:endParaRPr lang="pt-BR"/>
        </a:p>
      </dgm:t>
    </dgm:pt>
    <dgm:pt modelId="{A1CC98E1-0E92-43B6-9987-35C12118E012}" type="pres">
      <dgm:prSet presAssocID="{D20B1D7B-A22C-4EA1-BE9D-D0EB0CF1A425}" presName="levelTx" presStyleLbl="revTx" presStyleIdx="0" presStyleCnt="0">
        <dgm:presLayoutVars>
          <dgm:chMax val="1"/>
          <dgm:bulletEnabled val="1"/>
        </dgm:presLayoutVars>
      </dgm:prSet>
      <dgm:spPr/>
      <dgm:t>
        <a:bodyPr/>
        <a:lstStyle/>
        <a:p>
          <a:endParaRPr lang="pt-BR"/>
        </a:p>
      </dgm:t>
    </dgm:pt>
    <dgm:pt modelId="{D62255D5-0B83-4842-84EA-DABE8613E782}" type="pres">
      <dgm:prSet presAssocID="{AB233C3D-75EA-4012-B1BB-7572631902FB}" presName="Name8" presStyleCnt="0"/>
      <dgm:spPr/>
    </dgm:pt>
    <dgm:pt modelId="{93E86FC7-B0FD-477C-8EB9-C9C3536576EA}" type="pres">
      <dgm:prSet presAssocID="{AB233C3D-75EA-4012-B1BB-7572631902FB}" presName="level" presStyleLbl="node1" presStyleIdx="5" presStyleCnt="6">
        <dgm:presLayoutVars>
          <dgm:chMax val="1"/>
          <dgm:bulletEnabled val="1"/>
        </dgm:presLayoutVars>
      </dgm:prSet>
      <dgm:spPr/>
      <dgm:t>
        <a:bodyPr/>
        <a:lstStyle/>
        <a:p>
          <a:endParaRPr lang="pt-BR"/>
        </a:p>
      </dgm:t>
    </dgm:pt>
    <dgm:pt modelId="{D1CD1BAE-0918-4D04-87E2-BEAC8C4B715F}" type="pres">
      <dgm:prSet presAssocID="{AB233C3D-75EA-4012-B1BB-7572631902FB}" presName="levelTx" presStyleLbl="revTx" presStyleIdx="0" presStyleCnt="0">
        <dgm:presLayoutVars>
          <dgm:chMax val="1"/>
          <dgm:bulletEnabled val="1"/>
        </dgm:presLayoutVars>
      </dgm:prSet>
      <dgm:spPr/>
      <dgm:t>
        <a:bodyPr/>
        <a:lstStyle/>
        <a:p>
          <a:endParaRPr lang="pt-BR"/>
        </a:p>
      </dgm:t>
    </dgm:pt>
  </dgm:ptLst>
  <dgm:cxnLst>
    <dgm:cxn modelId="{33E91E36-8B1B-4241-8B43-04EDE6973DF6}" srcId="{F460ADF5-59BC-4106-95FA-A0766732E231}" destId="{AC87F522-6C95-4B12-ABB5-5FC63EA7001B}" srcOrd="1" destOrd="0" parTransId="{F27E7F5F-EC69-43AF-BB28-69DBF6A409A0}" sibTransId="{531D53AA-9D7B-4B54-8D89-EBB9934C8002}"/>
    <dgm:cxn modelId="{E0BD7BA6-16EF-45D2-8C84-DF83F00A2F6B}" type="presOf" srcId="{AC87F522-6C95-4B12-ABB5-5FC63EA7001B}" destId="{9811AED0-577A-4ABC-9DBD-C6AE9A3614CF}" srcOrd="1" destOrd="0" presId="urn:microsoft.com/office/officeart/2005/8/layout/pyramid1"/>
    <dgm:cxn modelId="{C48F3C01-315A-4822-A20A-490E07C7E5BE}" srcId="{F460ADF5-59BC-4106-95FA-A0766732E231}" destId="{AB233C3D-75EA-4012-B1BB-7572631902FB}" srcOrd="5" destOrd="0" parTransId="{BF74E4D4-B185-4F21-9662-9EB7BB16E597}" sibTransId="{FD095079-63BA-4A65-825C-058D40580C43}"/>
    <dgm:cxn modelId="{E34686DB-443D-4678-A3F6-14C682E0E46F}" type="presOf" srcId="{25B71322-86FC-4FB3-844C-D713E62888B3}" destId="{520E4232-9FFB-4D14-8CAE-8C3BC35BF186}" srcOrd="1" destOrd="0" presId="urn:microsoft.com/office/officeart/2005/8/layout/pyramid1"/>
    <dgm:cxn modelId="{DB826367-700F-44B1-AF8A-F43520FE2324}" srcId="{F460ADF5-59BC-4106-95FA-A0766732E231}" destId="{98C036F1-812A-4878-BC3B-05CD90DA16BA}" srcOrd="2" destOrd="0" parTransId="{FEAF93DD-34AE-445D-A480-B6576CF51B8C}" sibTransId="{51F76324-9D20-4F47-8E46-56A462312B4D}"/>
    <dgm:cxn modelId="{497B4A79-059D-4E0B-B104-FCCF5AE46F84}" type="presOf" srcId="{AB233C3D-75EA-4012-B1BB-7572631902FB}" destId="{93E86FC7-B0FD-477C-8EB9-C9C3536576EA}" srcOrd="0" destOrd="0" presId="urn:microsoft.com/office/officeart/2005/8/layout/pyramid1"/>
    <dgm:cxn modelId="{9B864A89-3946-4DBC-953A-E793BA7C2D7B}" type="presOf" srcId="{98C036F1-812A-4878-BC3B-05CD90DA16BA}" destId="{8C1A5AE5-D7BB-4E79-A131-37227B27261B}" srcOrd="1" destOrd="0" presId="urn:microsoft.com/office/officeart/2005/8/layout/pyramid1"/>
    <dgm:cxn modelId="{2114F65D-5800-4FB6-87CE-85F79C835BCE}" type="presOf" srcId="{F460ADF5-59BC-4106-95FA-A0766732E231}" destId="{C5986DFE-3494-4C5F-9243-D19ADEF03E78}" srcOrd="0" destOrd="0" presId="urn:microsoft.com/office/officeart/2005/8/layout/pyramid1"/>
    <dgm:cxn modelId="{C3E101D3-573B-4CC6-B40E-B2168B5D033F}" type="presOf" srcId="{A5149EE0-40DA-45EC-8431-35347AF5B3E9}" destId="{EBD94E7D-0D63-4E37-96C1-4CBABB149A43}" srcOrd="1" destOrd="0" presId="urn:microsoft.com/office/officeart/2005/8/layout/pyramid1"/>
    <dgm:cxn modelId="{4C9206BB-12DE-4F02-B6B4-3A01B0CE1D70}" type="presOf" srcId="{D20B1D7B-A22C-4EA1-BE9D-D0EB0CF1A425}" destId="{A1CC98E1-0E92-43B6-9987-35C12118E012}" srcOrd="1" destOrd="0" presId="urn:microsoft.com/office/officeart/2005/8/layout/pyramid1"/>
    <dgm:cxn modelId="{FE6D44A4-EF6B-4632-BF97-BF96B7069713}" srcId="{F460ADF5-59BC-4106-95FA-A0766732E231}" destId="{D20B1D7B-A22C-4EA1-BE9D-D0EB0CF1A425}" srcOrd="4" destOrd="0" parTransId="{7C768966-BF66-4F3C-9F33-A195B436C751}" sibTransId="{F149B69C-E602-48B5-B56F-ACFB45191EEF}"/>
    <dgm:cxn modelId="{271CB194-F22A-4542-87F0-1E92F15028D8}" type="presOf" srcId="{AC87F522-6C95-4B12-ABB5-5FC63EA7001B}" destId="{14CECD22-183B-42DD-ACC6-92B7C816AD88}" srcOrd="0" destOrd="0" presId="urn:microsoft.com/office/officeart/2005/8/layout/pyramid1"/>
    <dgm:cxn modelId="{97F77FC8-F750-4FA3-85E9-4FE6B6036CF4}" srcId="{F460ADF5-59BC-4106-95FA-A0766732E231}" destId="{A5149EE0-40DA-45EC-8431-35347AF5B3E9}" srcOrd="3" destOrd="0" parTransId="{F57E1E6B-E7DD-4CCF-8DE7-4B47232FA2F1}" sibTransId="{074C972B-3038-4032-AD98-259F609F8034}"/>
    <dgm:cxn modelId="{731B42F3-240B-4B07-9F91-6BBABE7B92A9}" type="presOf" srcId="{AB233C3D-75EA-4012-B1BB-7572631902FB}" destId="{D1CD1BAE-0918-4D04-87E2-BEAC8C4B715F}" srcOrd="1" destOrd="0" presId="urn:microsoft.com/office/officeart/2005/8/layout/pyramid1"/>
    <dgm:cxn modelId="{980C0634-FE28-4DDE-8657-E675650C0C81}" srcId="{F460ADF5-59BC-4106-95FA-A0766732E231}" destId="{25B71322-86FC-4FB3-844C-D713E62888B3}" srcOrd="0" destOrd="0" parTransId="{F7DBFB92-7BAB-4F2A-A83A-9851A5520225}" sibTransId="{9D02378B-543E-4FC6-AFD5-1C2437B2E80B}"/>
    <dgm:cxn modelId="{E52EDB8E-A5DE-48C1-B410-24DBDCEBEA0A}" type="presOf" srcId="{D20B1D7B-A22C-4EA1-BE9D-D0EB0CF1A425}" destId="{32E2F1C3-292A-430B-A209-E403D10E302A}" srcOrd="0" destOrd="0" presId="urn:microsoft.com/office/officeart/2005/8/layout/pyramid1"/>
    <dgm:cxn modelId="{24D0F920-0E56-4981-8C58-24D82259EB94}" type="presOf" srcId="{A5149EE0-40DA-45EC-8431-35347AF5B3E9}" destId="{3E70A747-E30E-46CB-86CF-4837DCEB9631}" srcOrd="0" destOrd="0" presId="urn:microsoft.com/office/officeart/2005/8/layout/pyramid1"/>
    <dgm:cxn modelId="{99BD735D-8A60-45EA-B861-58A4BB400ECC}" type="presOf" srcId="{98C036F1-812A-4878-BC3B-05CD90DA16BA}" destId="{AA7B8473-64C0-4E4B-A50B-1BEABBCF15EA}" srcOrd="0" destOrd="0" presId="urn:microsoft.com/office/officeart/2005/8/layout/pyramid1"/>
    <dgm:cxn modelId="{5FDE5A08-9F67-4EF2-8BF9-D0E722091E5B}" type="presOf" srcId="{25B71322-86FC-4FB3-844C-D713E62888B3}" destId="{2FA9E384-4DC4-4341-9681-4A4F61B5B0A9}" srcOrd="0" destOrd="0" presId="urn:microsoft.com/office/officeart/2005/8/layout/pyramid1"/>
    <dgm:cxn modelId="{DC7B71B3-79B0-4986-8E2F-FF550C9D1D27}" type="presParOf" srcId="{C5986DFE-3494-4C5F-9243-D19ADEF03E78}" destId="{7F2E39C8-E02E-445D-9EBA-90F322CA3AE9}" srcOrd="0" destOrd="0" presId="urn:microsoft.com/office/officeart/2005/8/layout/pyramid1"/>
    <dgm:cxn modelId="{918DB65C-311F-4B40-91DA-3FE853E0A6B9}" type="presParOf" srcId="{7F2E39C8-E02E-445D-9EBA-90F322CA3AE9}" destId="{2FA9E384-4DC4-4341-9681-4A4F61B5B0A9}" srcOrd="0" destOrd="0" presId="urn:microsoft.com/office/officeart/2005/8/layout/pyramid1"/>
    <dgm:cxn modelId="{2B696457-F5D3-4734-AC5F-95E09B010394}" type="presParOf" srcId="{7F2E39C8-E02E-445D-9EBA-90F322CA3AE9}" destId="{520E4232-9FFB-4D14-8CAE-8C3BC35BF186}" srcOrd="1" destOrd="0" presId="urn:microsoft.com/office/officeart/2005/8/layout/pyramid1"/>
    <dgm:cxn modelId="{FD407603-0481-415A-BD9E-B34D5DE3125E}" type="presParOf" srcId="{C5986DFE-3494-4C5F-9243-D19ADEF03E78}" destId="{D27FB47E-BAED-4359-B429-0AB10955A9AE}" srcOrd="1" destOrd="0" presId="urn:microsoft.com/office/officeart/2005/8/layout/pyramid1"/>
    <dgm:cxn modelId="{4A794D93-2BBA-4DBB-B2C9-DBA96B0EE49A}" type="presParOf" srcId="{D27FB47E-BAED-4359-B429-0AB10955A9AE}" destId="{14CECD22-183B-42DD-ACC6-92B7C816AD88}" srcOrd="0" destOrd="0" presId="urn:microsoft.com/office/officeart/2005/8/layout/pyramid1"/>
    <dgm:cxn modelId="{E0543B1C-ED56-48E5-B87A-35B0F46B5C87}" type="presParOf" srcId="{D27FB47E-BAED-4359-B429-0AB10955A9AE}" destId="{9811AED0-577A-4ABC-9DBD-C6AE9A3614CF}" srcOrd="1" destOrd="0" presId="urn:microsoft.com/office/officeart/2005/8/layout/pyramid1"/>
    <dgm:cxn modelId="{138E6096-36CD-438E-917F-A99087B8ABD7}" type="presParOf" srcId="{C5986DFE-3494-4C5F-9243-D19ADEF03E78}" destId="{DA336C7F-F413-40CF-8FAA-7ACC47EACC66}" srcOrd="2" destOrd="0" presId="urn:microsoft.com/office/officeart/2005/8/layout/pyramid1"/>
    <dgm:cxn modelId="{3420BA28-3429-4F1E-9C4D-216B7AD747B8}" type="presParOf" srcId="{DA336C7F-F413-40CF-8FAA-7ACC47EACC66}" destId="{AA7B8473-64C0-4E4B-A50B-1BEABBCF15EA}" srcOrd="0" destOrd="0" presId="urn:microsoft.com/office/officeart/2005/8/layout/pyramid1"/>
    <dgm:cxn modelId="{0AE83122-3527-477A-932C-8BEE99756D90}" type="presParOf" srcId="{DA336C7F-F413-40CF-8FAA-7ACC47EACC66}" destId="{8C1A5AE5-D7BB-4E79-A131-37227B27261B}" srcOrd="1" destOrd="0" presId="urn:microsoft.com/office/officeart/2005/8/layout/pyramid1"/>
    <dgm:cxn modelId="{C3A8BE6F-75CF-4D7F-9CF0-DF16A6E67805}" type="presParOf" srcId="{C5986DFE-3494-4C5F-9243-D19ADEF03E78}" destId="{BE8150D4-8DA6-4248-A117-E1EB615A3015}" srcOrd="3" destOrd="0" presId="urn:microsoft.com/office/officeart/2005/8/layout/pyramid1"/>
    <dgm:cxn modelId="{18DA6880-6736-4EF6-9D68-EDCBF2534358}" type="presParOf" srcId="{BE8150D4-8DA6-4248-A117-E1EB615A3015}" destId="{3E70A747-E30E-46CB-86CF-4837DCEB9631}" srcOrd="0" destOrd="0" presId="urn:microsoft.com/office/officeart/2005/8/layout/pyramid1"/>
    <dgm:cxn modelId="{1C31B6DE-2AF4-4A43-9CC9-5FE6F2ABA193}" type="presParOf" srcId="{BE8150D4-8DA6-4248-A117-E1EB615A3015}" destId="{EBD94E7D-0D63-4E37-96C1-4CBABB149A43}" srcOrd="1" destOrd="0" presId="urn:microsoft.com/office/officeart/2005/8/layout/pyramid1"/>
    <dgm:cxn modelId="{D14098FC-6211-4F20-8784-4D4CB3497724}" type="presParOf" srcId="{C5986DFE-3494-4C5F-9243-D19ADEF03E78}" destId="{99521F2B-C732-45EC-8A05-F34FD327165E}" srcOrd="4" destOrd="0" presId="urn:microsoft.com/office/officeart/2005/8/layout/pyramid1"/>
    <dgm:cxn modelId="{92AF6588-340F-491B-B5A6-38041D9E49A3}" type="presParOf" srcId="{99521F2B-C732-45EC-8A05-F34FD327165E}" destId="{32E2F1C3-292A-430B-A209-E403D10E302A}" srcOrd="0" destOrd="0" presId="urn:microsoft.com/office/officeart/2005/8/layout/pyramid1"/>
    <dgm:cxn modelId="{79519DAB-D783-4ED8-8986-311B7E768328}" type="presParOf" srcId="{99521F2B-C732-45EC-8A05-F34FD327165E}" destId="{A1CC98E1-0E92-43B6-9987-35C12118E012}" srcOrd="1" destOrd="0" presId="urn:microsoft.com/office/officeart/2005/8/layout/pyramid1"/>
    <dgm:cxn modelId="{2EDCB945-96A8-4CD3-8F43-2C5C5BBFE418}" type="presParOf" srcId="{C5986DFE-3494-4C5F-9243-D19ADEF03E78}" destId="{D62255D5-0B83-4842-84EA-DABE8613E782}" srcOrd="5" destOrd="0" presId="urn:microsoft.com/office/officeart/2005/8/layout/pyramid1"/>
    <dgm:cxn modelId="{86230F3E-33E8-4891-AC79-8C681BD15C3E}" type="presParOf" srcId="{D62255D5-0B83-4842-84EA-DABE8613E782}" destId="{93E86FC7-B0FD-477C-8EB9-C9C3536576EA}" srcOrd="0" destOrd="0" presId="urn:microsoft.com/office/officeart/2005/8/layout/pyramid1"/>
    <dgm:cxn modelId="{B68F5294-A3F8-4F88-A04A-8D4038090050}" type="presParOf" srcId="{D62255D5-0B83-4842-84EA-DABE8613E782}" destId="{D1CD1BAE-0918-4D04-87E2-BEAC8C4B715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9E384-4DC4-4341-9681-4A4F61B5B0A9}">
      <dsp:nvSpPr>
        <dsp:cNvPr id="0" name=""/>
        <dsp:cNvSpPr/>
      </dsp:nvSpPr>
      <dsp:spPr>
        <a:xfrm>
          <a:off x="2890517" y="20467"/>
          <a:ext cx="1156206" cy="610776"/>
        </a:xfrm>
        <a:prstGeom prst="trapezoid">
          <a:avLst>
            <a:gd name="adj" fmla="val 94651"/>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b" anchorCtr="0">
          <a:noAutofit/>
        </a:bodyPr>
        <a:lstStyle/>
        <a:p>
          <a:pPr lvl="0" algn="ctr" defTabSz="711200">
            <a:lnSpc>
              <a:spcPct val="90000"/>
            </a:lnSpc>
            <a:spcBef>
              <a:spcPct val="0"/>
            </a:spcBef>
            <a:spcAft>
              <a:spcPct val="35000"/>
            </a:spcAft>
          </a:pPr>
          <a:r>
            <a:rPr lang="es-ES" sz="1600" b="0" i="0" kern="1200" noProof="0" dirty="0" smtClean="0"/>
            <a:t>Auto-</a:t>
          </a:r>
        </a:p>
        <a:p>
          <a:pPr lvl="0" algn="ctr" defTabSz="711200">
            <a:lnSpc>
              <a:spcPct val="90000"/>
            </a:lnSpc>
            <a:spcBef>
              <a:spcPct val="0"/>
            </a:spcBef>
            <a:spcAft>
              <a:spcPct val="35000"/>
            </a:spcAft>
          </a:pPr>
          <a:r>
            <a:rPr lang="es-ES" sz="1600" b="0" i="0" kern="1200" noProof="0" dirty="0" smtClean="0"/>
            <a:t>realización</a:t>
          </a:r>
          <a:endParaRPr lang="es-ES" sz="1600" kern="1200" noProof="0" dirty="0"/>
        </a:p>
      </dsp:txBody>
      <dsp:txXfrm>
        <a:off x="2890517" y="20467"/>
        <a:ext cx="1156206" cy="610776"/>
      </dsp:txXfrm>
    </dsp:sp>
    <dsp:sp modelId="{14CECD22-183B-42DD-ACC6-92B7C816AD88}">
      <dsp:nvSpPr>
        <dsp:cNvPr id="0" name=""/>
        <dsp:cNvSpPr/>
      </dsp:nvSpPr>
      <dsp:spPr>
        <a:xfrm>
          <a:off x="2312413" y="610776"/>
          <a:ext cx="2312413" cy="610776"/>
        </a:xfrm>
        <a:prstGeom prst="trapezoid">
          <a:avLst>
            <a:gd name="adj" fmla="val 94651"/>
          </a:avLst>
        </a:prstGeom>
        <a:gradFill rotWithShape="0">
          <a:gsLst>
            <a:gs pos="0">
              <a:schemeClr val="accent5">
                <a:hueOff val="-1986775"/>
                <a:satOff val="7962"/>
                <a:lumOff val="1726"/>
                <a:alphaOff val="0"/>
                <a:tint val="50000"/>
                <a:satMod val="300000"/>
              </a:schemeClr>
            </a:gs>
            <a:gs pos="35000">
              <a:schemeClr val="accent5">
                <a:hueOff val="-1986775"/>
                <a:satOff val="7962"/>
                <a:lumOff val="1726"/>
                <a:alphaOff val="0"/>
                <a:tint val="37000"/>
                <a:satMod val="300000"/>
              </a:schemeClr>
            </a:gs>
            <a:gs pos="100000">
              <a:schemeClr val="accent5">
                <a:hueOff val="-1986775"/>
                <a:satOff val="7962"/>
                <a:lumOff val="172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b="0" i="0" kern="1200" noProof="0" dirty="0" smtClean="0"/>
            <a:t>Reconocimiento (autoestima)</a:t>
          </a:r>
          <a:endParaRPr lang="es-ES" sz="1700" kern="1200" noProof="0" dirty="0"/>
        </a:p>
      </dsp:txBody>
      <dsp:txXfrm>
        <a:off x="2717086" y="610776"/>
        <a:ext cx="1503068" cy="610776"/>
      </dsp:txXfrm>
    </dsp:sp>
    <dsp:sp modelId="{AA7B8473-64C0-4E4B-A50B-1BEABBCF15EA}">
      <dsp:nvSpPr>
        <dsp:cNvPr id="0" name=""/>
        <dsp:cNvSpPr/>
      </dsp:nvSpPr>
      <dsp:spPr>
        <a:xfrm>
          <a:off x="1734310" y="1221552"/>
          <a:ext cx="3468620" cy="610776"/>
        </a:xfrm>
        <a:prstGeom prst="trapezoid">
          <a:avLst>
            <a:gd name="adj" fmla="val 94651"/>
          </a:avLst>
        </a:prstGeom>
        <a:gradFill rotWithShape="0">
          <a:gsLst>
            <a:gs pos="0">
              <a:schemeClr val="accent5">
                <a:hueOff val="-3973551"/>
                <a:satOff val="15924"/>
                <a:lumOff val="3451"/>
                <a:alphaOff val="0"/>
                <a:tint val="50000"/>
                <a:satMod val="300000"/>
              </a:schemeClr>
            </a:gs>
            <a:gs pos="35000">
              <a:schemeClr val="accent5">
                <a:hueOff val="-3973551"/>
                <a:satOff val="15924"/>
                <a:lumOff val="3451"/>
                <a:alphaOff val="0"/>
                <a:tint val="37000"/>
                <a:satMod val="300000"/>
              </a:schemeClr>
            </a:gs>
            <a:gs pos="100000">
              <a:schemeClr val="accent5">
                <a:hueOff val="-3973551"/>
                <a:satOff val="15924"/>
                <a:lumOff val="34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kern="1200" noProof="0" dirty="0" smtClean="0"/>
            <a:t>Afiliación (amor,  relaciones)</a:t>
          </a:r>
          <a:endParaRPr lang="es-ES" sz="1700" kern="1200" noProof="0" dirty="0"/>
        </a:p>
      </dsp:txBody>
      <dsp:txXfrm>
        <a:off x="2341318" y="1221552"/>
        <a:ext cx="2254603" cy="610776"/>
      </dsp:txXfrm>
    </dsp:sp>
    <dsp:sp modelId="{3E70A747-E30E-46CB-86CF-4837DCEB9631}">
      <dsp:nvSpPr>
        <dsp:cNvPr id="0" name=""/>
        <dsp:cNvSpPr/>
      </dsp:nvSpPr>
      <dsp:spPr>
        <a:xfrm>
          <a:off x="1156206" y="1832328"/>
          <a:ext cx="4624827" cy="610776"/>
        </a:xfrm>
        <a:prstGeom prst="trapezoid">
          <a:avLst>
            <a:gd name="adj" fmla="val 94651"/>
          </a:avLst>
        </a:prstGeom>
        <a:gradFill rotWithShape="0">
          <a:gsLst>
            <a:gs pos="0">
              <a:schemeClr val="accent5">
                <a:hueOff val="-5960326"/>
                <a:satOff val="23887"/>
                <a:lumOff val="5177"/>
                <a:alphaOff val="0"/>
                <a:tint val="50000"/>
                <a:satMod val="300000"/>
              </a:schemeClr>
            </a:gs>
            <a:gs pos="35000">
              <a:schemeClr val="accent5">
                <a:hueOff val="-5960326"/>
                <a:satOff val="23887"/>
                <a:lumOff val="5177"/>
                <a:alphaOff val="0"/>
                <a:tint val="37000"/>
                <a:satMod val="300000"/>
              </a:schemeClr>
            </a:gs>
            <a:gs pos="100000">
              <a:schemeClr val="accent5">
                <a:hueOff val="-5960326"/>
                <a:satOff val="23887"/>
                <a:lumOff val="517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kern="1200" noProof="0" dirty="0" smtClean="0"/>
            <a:t>Seguridad</a:t>
          </a:r>
          <a:endParaRPr lang="es-ES" sz="1700" kern="1200" noProof="0" dirty="0"/>
        </a:p>
      </dsp:txBody>
      <dsp:txXfrm>
        <a:off x="1965551" y="1832328"/>
        <a:ext cx="3006137" cy="610776"/>
      </dsp:txXfrm>
    </dsp:sp>
    <dsp:sp modelId="{32E2F1C3-292A-430B-A209-E403D10E302A}">
      <dsp:nvSpPr>
        <dsp:cNvPr id="0" name=""/>
        <dsp:cNvSpPr/>
      </dsp:nvSpPr>
      <dsp:spPr>
        <a:xfrm>
          <a:off x="578103" y="2443104"/>
          <a:ext cx="5781034" cy="610776"/>
        </a:xfrm>
        <a:prstGeom prst="trapezoid">
          <a:avLst>
            <a:gd name="adj" fmla="val 94651"/>
          </a:avLst>
        </a:prstGeom>
        <a:gradFill rotWithShape="0">
          <a:gsLst>
            <a:gs pos="0">
              <a:schemeClr val="accent5">
                <a:hueOff val="-7947101"/>
                <a:satOff val="31849"/>
                <a:lumOff val="6902"/>
                <a:alphaOff val="0"/>
                <a:tint val="50000"/>
                <a:satMod val="300000"/>
              </a:schemeClr>
            </a:gs>
            <a:gs pos="35000">
              <a:schemeClr val="accent5">
                <a:hueOff val="-7947101"/>
                <a:satOff val="31849"/>
                <a:lumOff val="6902"/>
                <a:alphaOff val="0"/>
                <a:tint val="37000"/>
                <a:satMod val="300000"/>
              </a:schemeClr>
            </a:gs>
            <a:gs pos="100000">
              <a:schemeClr val="accent5">
                <a:hueOff val="-7947101"/>
                <a:satOff val="31849"/>
                <a:lumOff val="690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S" sz="1700" kern="1200" noProof="0" dirty="0" smtClean="0"/>
            <a:t>Fisiología</a:t>
          </a:r>
          <a:endParaRPr lang="es-ES" sz="1700" kern="1200" noProof="0" dirty="0"/>
        </a:p>
      </dsp:txBody>
      <dsp:txXfrm>
        <a:off x="1589784" y="2443104"/>
        <a:ext cx="3757672" cy="610776"/>
      </dsp:txXfrm>
    </dsp:sp>
    <dsp:sp modelId="{93E86FC7-B0FD-477C-8EB9-C9C3536576EA}">
      <dsp:nvSpPr>
        <dsp:cNvPr id="0" name=""/>
        <dsp:cNvSpPr/>
      </dsp:nvSpPr>
      <dsp:spPr>
        <a:xfrm>
          <a:off x="0" y="3053880"/>
          <a:ext cx="6937241" cy="610776"/>
        </a:xfrm>
        <a:prstGeom prst="trapezoid">
          <a:avLst>
            <a:gd name="adj" fmla="val 94651"/>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b="1" kern="1200" noProof="0" dirty="0" smtClean="0">
              <a:solidFill>
                <a:srgbClr val="FF0000"/>
              </a:solidFill>
            </a:rPr>
            <a:t>WI-FI</a:t>
          </a:r>
          <a:endParaRPr lang="es-ES" sz="1700" b="1" kern="1200" noProof="0" dirty="0">
            <a:solidFill>
              <a:srgbClr val="FF0000"/>
            </a:solidFill>
          </a:endParaRPr>
        </a:p>
      </dsp:txBody>
      <dsp:txXfrm>
        <a:off x="1214017" y="3053880"/>
        <a:ext cx="4509206" cy="6107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anose="020F0502020204030204" pitchFamily="34" charset="0"/>
              </a:defRPr>
            </a:lvl1pPr>
          </a:lstStyle>
          <a:p>
            <a:fld id="{13AF6A17-6D44-41C2-B32E-060F3205C75D}" type="datetimeFigureOut">
              <a:rPr lang="pt-BR" smtClean="0"/>
              <a:pPr/>
              <a:t>16/05/16</a:t>
            </a:fld>
            <a:endParaRPr lang="pt-BR" dirty="0"/>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dirty="0" smtClean="0"/>
              <a:t>Clique para editar 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3244118B-7C06-46F8-927D-C0F0072E1A70}" type="slidenum">
              <a:rPr lang="pt-BR" smtClean="0"/>
              <a:pPr/>
              <a:t>‹#›</a:t>
            </a:fld>
            <a:endParaRPr lang="pt-BR" dirty="0"/>
          </a:p>
        </p:txBody>
      </p:sp>
    </p:spTree>
    <p:extLst>
      <p:ext uri="{BB962C8B-B14F-4D97-AF65-F5344CB8AC3E}">
        <p14:creationId xmlns:p14="http://schemas.microsoft.com/office/powerpoint/2010/main" val="174174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CURSO DE </a:t>
            </a:r>
            <a:r>
              <a:rPr lang="es-ES" b="1" dirty="0" smtClean="0"/>
              <a:t>LIDERAZGO</a:t>
            </a:r>
          </a:p>
          <a:p>
            <a:r>
              <a:rPr lang="es-ES" dirty="0" smtClean="0"/>
              <a:t>Ministerio</a:t>
            </a:r>
            <a:r>
              <a:rPr lang="es-ES" baseline="0" dirty="0" smtClean="0"/>
              <a:t> del Adolescente</a:t>
            </a:r>
          </a:p>
          <a:p>
            <a:r>
              <a:rPr lang="es-ES" baseline="0" dirty="0" smtClean="0"/>
              <a:t>NIVEL 2</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1</a:t>
            </a:fld>
            <a:endParaRPr lang="pt-BR" dirty="0"/>
          </a:p>
        </p:txBody>
      </p:sp>
    </p:spTree>
    <p:extLst>
      <p:ext uri="{BB962C8B-B14F-4D97-AF65-F5344CB8AC3E}">
        <p14:creationId xmlns:p14="http://schemas.microsoft.com/office/powerpoint/2010/main" val="176814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 CADA UNO LA SUYA</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44</a:t>
            </a:fld>
            <a:endParaRPr lang="pt-BR" dirty="0"/>
          </a:p>
        </p:txBody>
      </p:sp>
    </p:spTree>
    <p:extLst>
      <p:ext uri="{BB962C8B-B14F-4D97-AF65-F5344CB8AC3E}">
        <p14:creationId xmlns:p14="http://schemas.microsoft.com/office/powerpoint/2010/main" val="130747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¿Estos textos fueron escritos por máquinas o por seres humanos?</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45</a:t>
            </a:fld>
            <a:endParaRPr lang="pt-BR" dirty="0"/>
          </a:p>
        </p:txBody>
      </p:sp>
    </p:spTree>
    <p:extLst>
      <p:ext uri="{BB962C8B-B14F-4D97-AF65-F5344CB8AC3E}">
        <p14:creationId xmlns:p14="http://schemas.microsoft.com/office/powerpoint/2010/main" val="157672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noProof="0" dirty="0" smtClean="0"/>
              <a:t>¡Volar, por ejemplo!</a:t>
            </a:r>
            <a:endParaRPr lang="es-ES" noProof="0" dirty="0"/>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0F868A-B831-8F49-BEF3-E16EBE44D21B}" type="slidenum">
              <a:rPr lang="pt-BR" sz="1200"/>
              <a:pPr eaLnBrk="1" hangingPunct="1"/>
              <a:t>47</a:t>
            </a:fld>
            <a:endParaRPr lang="pt-BR" sz="1200"/>
          </a:p>
        </p:txBody>
      </p:sp>
    </p:spTree>
    <p:extLst>
      <p:ext uri="{BB962C8B-B14F-4D97-AF65-F5344CB8AC3E}">
        <p14:creationId xmlns:p14="http://schemas.microsoft.com/office/powerpoint/2010/main" val="196625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dirty="0"/>
              <a:t>http://www.psychotherapist.org/EmpTree.jpg</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555A65-57B0-324C-AF41-21A2A516EB80}" type="slidenum">
              <a:rPr lang="pt-BR" sz="1200"/>
              <a:pPr eaLnBrk="1" hangingPunct="1"/>
              <a:t>53</a:t>
            </a:fld>
            <a:endParaRPr lang="pt-BR" sz="1200"/>
          </a:p>
        </p:txBody>
      </p:sp>
    </p:spTree>
    <p:extLst>
      <p:ext uri="{BB962C8B-B14F-4D97-AF65-F5344CB8AC3E}">
        <p14:creationId xmlns:p14="http://schemas.microsoft.com/office/powerpoint/2010/main" val="134122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PRODUCTOR + CONSUMIDOR = PROSUMIDOR</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54</a:t>
            </a:fld>
            <a:endParaRPr lang="pt-BR" dirty="0"/>
          </a:p>
        </p:txBody>
      </p:sp>
    </p:spTree>
    <p:extLst>
      <p:ext uri="{BB962C8B-B14F-4D97-AF65-F5344CB8AC3E}">
        <p14:creationId xmlns:p14="http://schemas.microsoft.com/office/powerpoint/2010/main" val="379301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noProof="0" dirty="0" smtClean="0"/>
              <a:t>“Superando al tránsito,</a:t>
            </a:r>
            <a:r>
              <a:rPr lang="es-ES" baseline="0" noProof="0" dirty="0" smtClean="0"/>
              <a:t> juntos”</a:t>
            </a:r>
            <a:endParaRPr lang="es-ES" noProof="0" dirty="0"/>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EC4C10-6E6B-9D41-A3A5-527C39D282B6}" type="slidenum">
              <a:rPr lang="pt-BR" sz="1200"/>
              <a:pPr eaLnBrk="1" hangingPunct="1"/>
              <a:t>55</a:t>
            </a:fld>
            <a:endParaRPr lang="pt-BR" sz="1200"/>
          </a:p>
        </p:txBody>
      </p:sp>
    </p:spTree>
    <p:extLst>
      <p:ext uri="{BB962C8B-B14F-4D97-AF65-F5344CB8AC3E}">
        <p14:creationId xmlns:p14="http://schemas.microsoft.com/office/powerpoint/2010/main" val="37188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noProof="0" dirty="0" smtClean="0"/>
              <a:t>LEER – sobre manifestaciones en el mundo</a:t>
            </a:r>
          </a:p>
          <a:p>
            <a:r>
              <a:rPr lang="en-US" dirty="0" smtClean="0"/>
              <a:t>http</a:t>
            </a:r>
            <a:r>
              <a:rPr lang="en-US" dirty="0"/>
              <a:t>://www1.folha.uol.com.br/fsp/poder/117886-objetivo-de-manifestacoes-e-nova-forma-de-democracia.shtml</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EC4C10-6E6B-9D41-A3A5-527C39D282B6}" type="slidenum">
              <a:rPr lang="pt-BR" sz="1200"/>
              <a:pPr eaLnBrk="1" hangingPunct="1"/>
              <a:t>60</a:t>
            </a:fld>
            <a:endParaRPr lang="pt-BR" sz="1200"/>
          </a:p>
        </p:txBody>
      </p:sp>
    </p:spTree>
    <p:extLst>
      <p:ext uri="{BB962C8B-B14F-4D97-AF65-F5344CB8AC3E}">
        <p14:creationId xmlns:p14="http://schemas.microsoft.com/office/powerpoint/2010/main" val="1086303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http://en.wikipedia.org/wiki/Arab_Spring</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2ABE57-E2B1-4A40-9DA2-BC257E382DB1}" type="slidenum">
              <a:rPr lang="pt-BR" sz="1200"/>
              <a:pPr eaLnBrk="1" hangingPunct="1"/>
              <a:t>61</a:t>
            </a:fld>
            <a:endParaRPr lang="pt-BR" sz="1200"/>
          </a:p>
        </p:txBody>
      </p:sp>
    </p:spTree>
    <p:extLst>
      <p:ext uri="{BB962C8B-B14F-4D97-AF65-F5344CB8AC3E}">
        <p14:creationId xmlns:p14="http://schemas.microsoft.com/office/powerpoint/2010/main" val="173797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http://en.wikipedia.org/wiki/Arab_Spring</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2ABE57-E2B1-4A40-9DA2-BC257E382DB1}" type="slidenum">
              <a:rPr lang="pt-BR" sz="1200"/>
              <a:pPr eaLnBrk="1" hangingPunct="1"/>
              <a:t>62</a:t>
            </a:fld>
            <a:endParaRPr lang="pt-BR" sz="1200"/>
          </a:p>
        </p:txBody>
      </p:sp>
    </p:spTree>
    <p:extLst>
      <p:ext uri="{BB962C8B-B14F-4D97-AF65-F5344CB8AC3E}">
        <p14:creationId xmlns:p14="http://schemas.microsoft.com/office/powerpoint/2010/main" val="282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http://www.nytimes.com/2012/09/16/world/europe/large-anti-austerity-protests-in-spain-portugal.html?_r=0</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37B9D-3BF7-7F4B-8DFC-AA502DA6466F}" type="slidenum">
              <a:rPr lang="pt-BR" sz="1200"/>
              <a:pPr eaLnBrk="1" hangingPunct="1"/>
              <a:t>65</a:t>
            </a:fld>
            <a:endParaRPr lang="pt-BR" sz="1200"/>
          </a:p>
        </p:txBody>
      </p:sp>
    </p:spTree>
    <p:extLst>
      <p:ext uri="{BB962C8B-B14F-4D97-AF65-F5344CB8AC3E}">
        <p14:creationId xmlns:p14="http://schemas.microsoft.com/office/powerpoint/2010/main" val="45321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dirty="0" smtClean="0"/>
              <a:t>MEDIOS</a:t>
            </a:r>
            <a:r>
              <a:rPr lang="es-ES" b="1" baseline="0" dirty="0" smtClean="0"/>
              <a:t> DEL BIEN CONTRA MEDIOS DEL MAL</a:t>
            </a:r>
          </a:p>
          <a:p>
            <a:r>
              <a:rPr lang="es-ES" baseline="0" dirty="0" smtClean="0"/>
              <a:t>SEMINARIO 2</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2</a:t>
            </a:fld>
            <a:endParaRPr lang="pt-BR" dirty="0"/>
          </a:p>
        </p:txBody>
      </p:sp>
    </p:spTree>
    <p:extLst>
      <p:ext uri="{BB962C8B-B14F-4D97-AF65-F5344CB8AC3E}">
        <p14:creationId xmlns:p14="http://schemas.microsoft.com/office/powerpoint/2010/main" val="61820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http://zerohora.clicrbs.com.br/rs/noticia/2013/06/protestos-tomam-as-ruas-das-principais-capitais-do-brasil-4172882.html</a:t>
            </a: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984B7-5D75-9F4E-ADF0-1EA44B197E4D}" type="slidenum">
              <a:rPr lang="pt-BR" sz="1200"/>
              <a:pPr eaLnBrk="1" hangingPunct="1"/>
              <a:t>66</a:t>
            </a:fld>
            <a:endParaRPr lang="pt-BR" sz="1200"/>
          </a:p>
        </p:txBody>
      </p:sp>
    </p:spTree>
    <p:extLst>
      <p:ext uri="{BB962C8B-B14F-4D97-AF65-F5344CB8AC3E}">
        <p14:creationId xmlns:p14="http://schemas.microsoft.com/office/powerpoint/2010/main" val="7739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noProof="0" dirty="0" smtClean="0"/>
              <a:t>Macro y micro </a:t>
            </a:r>
            <a:r>
              <a:rPr lang="es-ES" noProof="0" dirty="0" smtClean="0">
                <a:sym typeface="Wingdings" charset="0"/>
              </a:rPr>
              <a:t> igual GPS</a:t>
            </a:r>
          </a:p>
          <a:p>
            <a:r>
              <a:rPr lang="es-ES" noProof="0" dirty="0" smtClean="0">
                <a:sym typeface="Wingdings" charset="0"/>
              </a:rPr>
              <a:t>Lo importante es no cometer grandes errores y ser capaz de corregir rápidamente los pequeños – improvisación (no es solución provisoria)</a:t>
            </a:r>
            <a:endParaRPr lang="es-ES" noProof="0" dirty="0"/>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DCFD0F-EDBA-8E40-A4C6-02DE3D3FFF58}" type="slidenum">
              <a:rPr lang="pt-BR" sz="1200"/>
              <a:pPr eaLnBrk="1" hangingPunct="1"/>
              <a:t>72</a:t>
            </a:fld>
            <a:endParaRPr lang="pt-BR" sz="1200"/>
          </a:p>
        </p:txBody>
      </p:sp>
    </p:spTree>
    <p:extLst>
      <p:ext uri="{BB962C8B-B14F-4D97-AF65-F5344CB8AC3E}">
        <p14:creationId xmlns:p14="http://schemas.microsoft.com/office/powerpoint/2010/main" val="122574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smtClean="0"/>
              <a:t>Fuente</a:t>
            </a:r>
            <a:r>
              <a:rPr lang="en-US" dirty="0"/>
              <a:t>: http://www.youtube.com/watch?v=GAiOChM4TpM</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C283C7-083B-2941-A665-9A2B5A5A0E0D}" type="slidenum">
              <a:rPr lang="pt-BR" sz="1200"/>
              <a:pPr eaLnBrk="1" hangingPunct="1"/>
              <a:t>73</a:t>
            </a:fld>
            <a:endParaRPr lang="pt-BR" sz="1200"/>
          </a:p>
        </p:txBody>
      </p:sp>
    </p:spTree>
    <p:extLst>
      <p:ext uri="{BB962C8B-B14F-4D97-AF65-F5344CB8AC3E}">
        <p14:creationId xmlns:p14="http://schemas.microsoft.com/office/powerpoint/2010/main" val="35663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60732-2B17-0C4A-A84F-5B00D2663510}" type="slidenum">
              <a:rPr lang="en-US" smtClean="0"/>
              <a:pPr/>
              <a:t>13</a:t>
            </a:fld>
            <a:endParaRPr lang="en-US" dirty="0"/>
          </a:p>
        </p:txBody>
      </p:sp>
    </p:spTree>
    <p:extLst>
      <p:ext uri="{BB962C8B-B14F-4D97-AF65-F5344CB8AC3E}">
        <p14:creationId xmlns:p14="http://schemas.microsoft.com/office/powerpoint/2010/main" val="1663430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American </a:t>
            </a:r>
            <a:r>
              <a:rPr lang="es-ES" dirty="0" err="1" smtClean="0"/>
              <a:t>Airlines</a:t>
            </a:r>
            <a:r>
              <a:rPr lang="es-ES" dirty="0" smtClean="0"/>
              <a:t> y US Airways confirman</a:t>
            </a:r>
            <a:r>
              <a:rPr lang="es-ES" baseline="0" dirty="0" smtClean="0"/>
              <a:t> la creación de la aerolínea más grande del mundo.</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15</a:t>
            </a:fld>
            <a:endParaRPr lang="pt-BR" dirty="0"/>
          </a:p>
        </p:txBody>
      </p:sp>
    </p:spTree>
    <p:extLst>
      <p:ext uri="{BB962C8B-B14F-4D97-AF65-F5344CB8AC3E}">
        <p14:creationId xmlns:p14="http://schemas.microsoft.com/office/powerpoint/2010/main" val="107281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El valor de mercado de US$ 11.000 millones</a:t>
            </a:r>
            <a:r>
              <a:rPr lang="es-ES" baseline="0" dirty="0" smtClean="0"/>
              <a:t> de la nueva empresa se compara a los cerca de US$12.400 millones de Delta y los US$8.700 millones de </a:t>
            </a:r>
            <a:r>
              <a:rPr lang="es-ES" baseline="0" dirty="0" err="1" smtClean="0"/>
              <a:t>United</a:t>
            </a:r>
            <a:r>
              <a:rPr lang="es-ES" baseline="0" dirty="0" smtClean="0"/>
              <a:t>.</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16</a:t>
            </a:fld>
            <a:endParaRPr lang="pt-BR" dirty="0"/>
          </a:p>
        </p:txBody>
      </p:sp>
    </p:spTree>
    <p:extLst>
      <p:ext uri="{BB962C8B-B14F-4D97-AF65-F5344CB8AC3E}">
        <p14:creationId xmlns:p14="http://schemas.microsoft.com/office/powerpoint/2010/main" val="347104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Facebook anuncia la compra del aplicativo </a:t>
            </a:r>
            <a:r>
              <a:rPr lang="es-ES" dirty="0" err="1" smtClean="0"/>
              <a:t>WhatsApp</a:t>
            </a:r>
            <a:r>
              <a:rPr lang="es-ES" baseline="0" dirty="0" smtClean="0"/>
              <a:t> por US$16.000 millones.</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18</a:t>
            </a:fld>
            <a:endParaRPr lang="pt-BR" dirty="0"/>
          </a:p>
        </p:txBody>
      </p:sp>
    </p:spTree>
    <p:extLst>
      <p:ext uri="{BB962C8B-B14F-4D97-AF65-F5344CB8AC3E}">
        <p14:creationId xmlns:p14="http://schemas.microsoft.com/office/powerpoint/2010/main" val="339786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30</a:t>
            </a:fld>
            <a:endParaRPr lang="pt-BR" dirty="0"/>
          </a:p>
        </p:txBody>
      </p:sp>
    </p:spTree>
    <p:extLst>
      <p:ext uri="{BB962C8B-B14F-4D97-AF65-F5344CB8AC3E}">
        <p14:creationId xmlns:p14="http://schemas.microsoft.com/office/powerpoint/2010/main" val="355521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b="1" dirty="0" smtClean="0"/>
              <a:t>EMPRESA</a:t>
            </a:r>
            <a:r>
              <a:rPr lang="es-ES" dirty="0" smtClean="0"/>
              <a:t>:</a:t>
            </a:r>
            <a:r>
              <a:rPr lang="es-ES" baseline="0" dirty="0" smtClean="0"/>
              <a:t> Samba </a:t>
            </a:r>
            <a:r>
              <a:rPr lang="es-ES" baseline="0" dirty="0" err="1" smtClean="0"/>
              <a:t>Tech</a:t>
            </a:r>
            <a:endParaRPr lang="es-ES" baseline="0" dirty="0" smtClean="0"/>
          </a:p>
          <a:p>
            <a:r>
              <a:rPr lang="es-ES" b="1" baseline="0" dirty="0" smtClean="0"/>
              <a:t>QUÉ HACE</a:t>
            </a:r>
            <a:r>
              <a:rPr lang="es-ES" baseline="0" dirty="0" smtClean="0"/>
              <a:t>: videos online</a:t>
            </a:r>
          </a:p>
          <a:p>
            <a:r>
              <a:rPr lang="es-ES" b="1" baseline="0" dirty="0" smtClean="0"/>
              <a:t>FUNDACIÓN</a:t>
            </a:r>
            <a:r>
              <a:rPr lang="es-ES" baseline="0" dirty="0" smtClean="0"/>
              <a:t>: 2005</a:t>
            </a:r>
          </a:p>
          <a:p>
            <a:r>
              <a:rPr lang="es-ES" b="1" baseline="0" dirty="0" smtClean="0"/>
              <a:t>DIFERENCIA</a:t>
            </a:r>
            <a:r>
              <a:rPr lang="es-ES" baseline="0" dirty="0" smtClean="0"/>
              <a:t>: plataforma propia de distribución de contenido digital</a:t>
            </a:r>
          </a:p>
          <a:p>
            <a:r>
              <a:rPr lang="es-ES" b="1" baseline="0" dirty="0" smtClean="0"/>
              <a:t>FACTURACIÓN 2010</a:t>
            </a:r>
            <a:r>
              <a:rPr lang="es-ES" baseline="0" dirty="0" smtClean="0"/>
              <a:t>: $10 millones de reales</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37</a:t>
            </a:fld>
            <a:endParaRPr lang="pt-BR" dirty="0"/>
          </a:p>
        </p:txBody>
      </p:sp>
    </p:spTree>
    <p:extLst>
      <p:ext uri="{BB962C8B-B14F-4D97-AF65-F5344CB8AC3E}">
        <p14:creationId xmlns:p14="http://schemas.microsoft.com/office/powerpoint/2010/main" val="381406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Investigación comprueba que los niños</a:t>
            </a:r>
            <a:r>
              <a:rPr lang="es-ES" baseline="0" dirty="0" smtClean="0"/>
              <a:t> de hasta un año saben usar la </a:t>
            </a:r>
            <a:r>
              <a:rPr lang="es-ES" baseline="0" dirty="0" err="1" smtClean="0"/>
              <a:t>iPad</a:t>
            </a:r>
            <a:endParaRPr lang="es-ES" dirty="0"/>
          </a:p>
        </p:txBody>
      </p:sp>
      <p:sp>
        <p:nvSpPr>
          <p:cNvPr id="4" name="3 Marcador de número de diapositiva"/>
          <p:cNvSpPr>
            <a:spLocks noGrp="1"/>
          </p:cNvSpPr>
          <p:nvPr>
            <p:ph type="sldNum" sz="quarter" idx="10"/>
          </p:nvPr>
        </p:nvSpPr>
        <p:spPr/>
        <p:txBody>
          <a:bodyPr/>
          <a:lstStyle/>
          <a:p>
            <a:fld id="{3244118B-7C06-46F8-927D-C0F0072E1A70}" type="slidenum">
              <a:rPr lang="pt-BR" smtClean="0"/>
              <a:pPr/>
              <a:t>40</a:t>
            </a:fld>
            <a:endParaRPr lang="pt-BR" dirty="0"/>
          </a:p>
        </p:txBody>
      </p:sp>
    </p:spTree>
    <p:extLst>
      <p:ext uri="{BB962C8B-B14F-4D97-AF65-F5344CB8AC3E}">
        <p14:creationId xmlns:p14="http://schemas.microsoft.com/office/powerpoint/2010/main" val="83507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18411" y="1600778"/>
            <a:ext cx="7008654" cy="1104561"/>
          </a:xfrm>
        </p:spPr>
        <p:txBody>
          <a:bodyPr/>
          <a:lstStyle>
            <a:lvl1pPr>
              <a:defRPr b="1">
                <a:solidFill>
                  <a:schemeClr val="accent3">
                    <a:lumMod val="50000"/>
                  </a:schemeClr>
                </a:solidFill>
                <a:latin typeface="Calibri" panose="020F0502020204030204" pitchFamily="34" charset="0"/>
              </a:defRPr>
            </a:lvl1pPr>
          </a:lstStyle>
          <a:p>
            <a:r>
              <a:rPr lang="pt-BR" dirty="0" smtClean="0"/>
              <a:t>Clique para editar o estilo do título mestre</a:t>
            </a:r>
            <a:endParaRPr lang="pt-BR" dirty="0"/>
          </a:p>
        </p:txBody>
      </p:sp>
      <p:sp>
        <p:nvSpPr>
          <p:cNvPr id="3" name="Subtítulo 2"/>
          <p:cNvSpPr>
            <a:spLocks noGrp="1"/>
          </p:cNvSpPr>
          <p:nvPr>
            <p:ph type="subTitle" idx="1"/>
          </p:nvPr>
        </p:nvSpPr>
        <p:spPr>
          <a:xfrm>
            <a:off x="1236821" y="2920048"/>
            <a:ext cx="5771833" cy="1316884"/>
          </a:xfrm>
        </p:spPr>
        <p:txBody>
          <a:bodyPr/>
          <a:lstStyle>
            <a:lvl1pPr marL="0" indent="0" algn="ctr">
              <a:buNone/>
              <a:defRPr>
                <a:solidFill>
                  <a:schemeClr val="bg2">
                    <a:lumMod val="10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dirty="0" smtClean="0"/>
              <a:t>Clique para editar o estilo do subtítulo mestre</a:t>
            </a:r>
            <a:endParaRPr lang="pt-BR" dirty="0"/>
          </a:p>
        </p:txBody>
      </p:sp>
      <p:sp>
        <p:nvSpPr>
          <p:cNvPr id="4" name="Espaço Reservado para Data 3"/>
          <p:cNvSpPr>
            <a:spLocks noGrp="1"/>
          </p:cNvSpPr>
          <p:nvPr>
            <p:ph type="dt" sz="half" idx="10"/>
          </p:nvPr>
        </p:nvSpPr>
        <p:spPr/>
        <p:txBody>
          <a:bodyPr/>
          <a:lstStyle>
            <a:lvl1pPr>
              <a:defRPr>
                <a:latin typeface="Calibri" panose="020F0502020204030204" pitchFamily="34" charset="0"/>
              </a:defRPr>
            </a:lvl1pPr>
          </a:lstStyle>
          <a:p>
            <a:fld id="{C06F34CF-C039-4D25-871D-1AA4578CC445}" type="datetimeFigureOut">
              <a:rPr lang="pt-BR" smtClean="0"/>
              <a:pPr/>
              <a:t>16/05/16</a:t>
            </a:fld>
            <a:endParaRPr lang="pt-BR" dirty="0"/>
          </a:p>
        </p:txBody>
      </p:sp>
      <p:sp>
        <p:nvSpPr>
          <p:cNvPr id="5" name="Espaço Reservado para Rodapé 4"/>
          <p:cNvSpPr>
            <a:spLocks noGrp="1"/>
          </p:cNvSpPr>
          <p:nvPr>
            <p:ph type="ftr" sz="quarter" idx="11"/>
          </p:nvPr>
        </p:nvSpPr>
        <p:spPr/>
        <p:txBody>
          <a:bodyPr/>
          <a:lstStyle>
            <a:lvl1pPr>
              <a:defRPr>
                <a:latin typeface="Calibri" panose="020F0502020204030204" pitchFamily="34" charset="0"/>
              </a:defRPr>
            </a:lvl1pPr>
          </a:lstStyle>
          <a:p>
            <a:endParaRPr lang="pt-BR" dirty="0"/>
          </a:p>
        </p:txBody>
      </p:sp>
      <p:sp>
        <p:nvSpPr>
          <p:cNvPr id="6" name="Espaço Reservado para Número de Slide 5"/>
          <p:cNvSpPr>
            <a:spLocks noGrp="1"/>
          </p:cNvSpPr>
          <p:nvPr>
            <p:ph type="sldNum" sz="quarter" idx="12"/>
          </p:nvPr>
        </p:nvSpPr>
        <p:spPr/>
        <p:txBody>
          <a:bodyPr/>
          <a:lstStyle>
            <a:lvl1pPr>
              <a:defRPr>
                <a:latin typeface="Calibri" panose="020F0502020204030204" pitchFamily="34" charset="0"/>
              </a:defRPr>
            </a:lvl1pPr>
          </a:lstStyle>
          <a:p>
            <a:fld id="{DD6AEF6B-A5CD-42CE-A619-2BD98337925C}" type="slidenum">
              <a:rPr lang="pt-BR" smtClean="0"/>
              <a:pPr/>
              <a:t>‹#›</a:t>
            </a:fld>
            <a:endParaRPr lang="pt-BR"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x-none" smtClean="0"/>
              <a:t>Click to edit Master title style</a:t>
            </a:r>
            <a:endParaRPr lang="en-US"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lvl1pPr>
              <a:defRPr>
                <a:latin typeface="Calibri" panose="020F0502020204030204" pitchFamily="34" charset="0"/>
              </a:defRPr>
            </a:lvl1pPr>
          </a:lstStyle>
          <a:p>
            <a:fld id="{3556F4A1-21AE-7749-97E2-99D64C22BDA0}" type="datetimeFigureOut">
              <a:rPr lang="en-US" smtClean="0"/>
              <a:pPr/>
              <a:t>16/05/16</a:t>
            </a:fld>
            <a:endParaRPr lang="en-US" dirty="0"/>
          </a:p>
        </p:txBody>
      </p:sp>
      <p:sp>
        <p:nvSpPr>
          <p:cNvPr id="5" name="Footer Placeholder 4"/>
          <p:cNvSpPr>
            <a:spLocks noGrp="1"/>
          </p:cNvSpPr>
          <p:nvPr>
            <p:ph type="ftr" sz="quarter" idx="11"/>
          </p:nvPr>
        </p:nvSpPr>
        <p:spPr/>
        <p:txBody>
          <a:bodyPr/>
          <a:lstStyle>
            <a:lvl1pPr>
              <a:defRPr>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alibri" panose="020F0502020204030204" pitchFamily="34" charset="0"/>
              </a:defRPr>
            </a:lvl1pPr>
          </a:lstStyle>
          <a:p>
            <a:fld id="{3D953997-C186-E44D-9A8D-65511586AB38}" type="slidenum">
              <a:rPr lang="en-US" smtClean="0"/>
              <a:pPr/>
              <a:t>‹#›</a:t>
            </a:fld>
            <a:endParaRPr lang="en-US" dirty="0"/>
          </a:p>
        </p:txBody>
      </p:sp>
    </p:spTree>
    <p:extLst>
      <p:ext uri="{BB962C8B-B14F-4D97-AF65-F5344CB8AC3E}">
        <p14:creationId xmlns:p14="http://schemas.microsoft.com/office/powerpoint/2010/main" val="306559556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4306" y="723331"/>
            <a:ext cx="7598896" cy="3005309"/>
          </a:xfrm>
        </p:spPr>
        <p:txBody>
          <a:bodyPr>
            <a:normAutofit/>
          </a:bodyPr>
          <a:lstStyle>
            <a:lvl1pPr>
              <a:spcBef>
                <a:spcPts val="600"/>
              </a:spcBef>
              <a:spcAft>
                <a:spcPts val="600"/>
              </a:spcAft>
              <a:buClr>
                <a:srgbClr val="C00000"/>
              </a:buClr>
              <a:buFont typeface="Wingdings" pitchFamily="2" charset="2"/>
              <a:buChar char="§"/>
              <a:defRPr sz="1600">
                <a:latin typeface="Calibri" panose="020F0502020204030204" pitchFamily="34" charset="0"/>
              </a:defRPr>
            </a:lvl1pPr>
            <a:lvl2pPr>
              <a:buClr>
                <a:schemeClr val="tx1">
                  <a:lumMod val="65000"/>
                  <a:lumOff val="35000"/>
                </a:schemeClr>
              </a:buClr>
              <a:buFont typeface="Wingdings" pitchFamily="2" charset="2"/>
              <a:buChar char="§"/>
              <a:defRPr sz="1400">
                <a:latin typeface="Calibri" panose="020F0502020204030204" pitchFamily="34" charset="0"/>
              </a:defRPr>
            </a:lvl2pPr>
            <a:lvl3pPr>
              <a:buClr>
                <a:schemeClr val="tx1">
                  <a:lumMod val="65000"/>
                  <a:lumOff val="35000"/>
                </a:schemeClr>
              </a:buClr>
              <a:buFont typeface="Wingdings" pitchFamily="2" charset="2"/>
              <a:buChar char="§"/>
              <a:defRPr sz="1200">
                <a:latin typeface="Calibri" panose="020F0502020204030204" pitchFamily="34" charset="0"/>
              </a:defRPr>
            </a:lvl3pPr>
            <a:lvl4pPr>
              <a:buClr>
                <a:schemeClr val="tx1">
                  <a:lumMod val="65000"/>
                  <a:lumOff val="35000"/>
                </a:schemeClr>
              </a:buClr>
              <a:buFont typeface="Wingdings" pitchFamily="2" charset="2"/>
              <a:buChar char="§"/>
              <a:defRPr sz="1100">
                <a:latin typeface="Calibri" panose="020F0502020204030204" pitchFamily="34" charset="0"/>
              </a:defRPr>
            </a:lvl4pPr>
            <a:lvl5pPr>
              <a:buClr>
                <a:schemeClr val="tx1">
                  <a:lumMod val="65000"/>
                  <a:lumOff val="35000"/>
                </a:schemeClr>
              </a:buClr>
              <a:buFont typeface="Wingdings" pitchFamily="2" charset="2"/>
              <a:buChar char="§"/>
              <a:defRPr sz="1100">
                <a:latin typeface="Calibri" panose="020F0502020204030204" pitchFamily="34" charset="0"/>
              </a:defRPr>
            </a:lvl5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1" name="Espaço Reservado para Texto 10"/>
          <p:cNvSpPr>
            <a:spLocks noGrp="1"/>
          </p:cNvSpPr>
          <p:nvPr>
            <p:ph type="body" sz="quarter" idx="10" hasCustomPrompt="1"/>
          </p:nvPr>
        </p:nvSpPr>
        <p:spPr>
          <a:xfrm>
            <a:off x="162297" y="128241"/>
            <a:ext cx="7705353" cy="444965"/>
          </a:xfrm>
        </p:spPr>
        <p:txBody>
          <a:bodyPr>
            <a:normAutofit/>
          </a:bodyPr>
          <a:lstStyle>
            <a:lvl1pPr marL="0" indent="0" algn="ctr">
              <a:spcBef>
                <a:spcPts val="0"/>
              </a:spcBef>
              <a:buNone/>
              <a:defRPr sz="1800" b="0">
                <a:solidFill>
                  <a:schemeClr val="tx1"/>
                </a:solidFill>
                <a:latin typeface="Calibri" panose="020F0502020204030204" pitchFamily="34" charset="0"/>
              </a:defRPr>
            </a:lvl1pPr>
          </a:lstStyle>
          <a:p>
            <a:pPr lvl="0"/>
            <a:r>
              <a:rPr lang="pt-BR" dirty="0" smtClean="0"/>
              <a:t>CLIQUE PARA EDITAR OS</a:t>
            </a:r>
            <a:endParaRPr lang="pt-B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R">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244840" cy="5153025"/>
          </a:xfrm>
          <a:prstGeom prst="rect">
            <a:avLst/>
          </a:prstGeom>
        </p:spPr>
      </p:pic>
      <p:sp>
        <p:nvSpPr>
          <p:cNvPr id="3" name="Espaço Reservado para Conteúdo 2"/>
          <p:cNvSpPr>
            <a:spLocks noGrp="1"/>
          </p:cNvSpPr>
          <p:nvPr>
            <p:ph idx="1"/>
          </p:nvPr>
        </p:nvSpPr>
        <p:spPr>
          <a:xfrm>
            <a:off x="3042618" y="992336"/>
            <a:ext cx="4752528" cy="3240360"/>
          </a:xfrm>
        </p:spPr>
        <p:txBody>
          <a:bodyPr anchor="ctr">
            <a:normAutofit/>
          </a:bodyPr>
          <a:lstStyle>
            <a:lvl1pPr>
              <a:spcBef>
                <a:spcPts val="600"/>
              </a:spcBef>
              <a:spcAft>
                <a:spcPts val="600"/>
              </a:spcAft>
              <a:buClr>
                <a:srgbClr val="00B050"/>
              </a:buClr>
              <a:buFont typeface="Wingdings" pitchFamily="2" charset="2"/>
              <a:buChar char="§"/>
              <a:defRPr sz="1600">
                <a:latin typeface="Calibri" panose="020F0502020204030204" pitchFamily="34" charset="0"/>
              </a:defRPr>
            </a:lvl1pPr>
            <a:lvl2pPr>
              <a:buClr>
                <a:srgbClr val="00B050"/>
              </a:buClr>
              <a:buFont typeface="Wingdings" pitchFamily="2" charset="2"/>
              <a:buChar char="§"/>
              <a:defRPr sz="1400">
                <a:latin typeface="Calibri" panose="020F0502020204030204" pitchFamily="34" charset="0"/>
              </a:defRPr>
            </a:lvl2pPr>
            <a:lvl3pPr>
              <a:buClr>
                <a:srgbClr val="00B050"/>
              </a:buClr>
              <a:buFont typeface="Wingdings" pitchFamily="2" charset="2"/>
              <a:buChar char="§"/>
              <a:defRPr sz="1200">
                <a:latin typeface="Calibri" panose="020F0502020204030204" pitchFamily="34" charset="0"/>
              </a:defRPr>
            </a:lvl3pPr>
            <a:lvl4pPr>
              <a:buClr>
                <a:srgbClr val="00B050"/>
              </a:buClr>
              <a:buFont typeface="Wingdings" pitchFamily="2" charset="2"/>
              <a:buChar char="§"/>
              <a:defRPr sz="1100">
                <a:latin typeface="Calibri" panose="020F0502020204030204" pitchFamily="34" charset="0"/>
              </a:defRPr>
            </a:lvl4pPr>
            <a:lvl5pPr>
              <a:buClr>
                <a:srgbClr val="00B050"/>
              </a:buClr>
              <a:buFont typeface="Wingdings" pitchFamily="2" charset="2"/>
              <a:buChar char="§"/>
              <a:defRPr sz="1100">
                <a:latin typeface="Calibri" panose="020F0502020204030204" pitchFamily="34" charset="0"/>
              </a:defRPr>
            </a:lvl5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11" name="Espaço Reservado para Texto 10"/>
          <p:cNvSpPr>
            <a:spLocks noGrp="1"/>
          </p:cNvSpPr>
          <p:nvPr>
            <p:ph type="body" sz="quarter" idx="10" hasCustomPrompt="1"/>
          </p:nvPr>
        </p:nvSpPr>
        <p:spPr>
          <a:xfrm>
            <a:off x="4122737" y="200248"/>
            <a:ext cx="3744913" cy="648071"/>
          </a:xfrm>
          <a:solidFill>
            <a:schemeClr val="accent3">
              <a:lumMod val="50000"/>
            </a:schemeClr>
          </a:solidFill>
        </p:spPr>
        <p:txBody>
          <a:bodyPr anchor="ctr">
            <a:normAutofit/>
          </a:bodyPr>
          <a:lstStyle>
            <a:lvl1pPr marL="0" indent="0" algn="ctr">
              <a:spcBef>
                <a:spcPts val="0"/>
              </a:spcBef>
              <a:buNone/>
              <a:defRPr sz="2400" b="1">
                <a:solidFill>
                  <a:schemeClr val="bg1"/>
                </a:solidFill>
                <a:latin typeface="Calibri" panose="020F0502020204030204" pitchFamily="34" charset="0"/>
              </a:defRPr>
            </a:lvl1pPr>
          </a:lstStyle>
          <a:p>
            <a:pPr lvl="0"/>
            <a:r>
              <a:rPr lang="pt-BR" dirty="0" smtClean="0"/>
              <a:t>TÍTULO</a:t>
            </a:r>
            <a:endParaRPr lang="pt-BR" dirty="0"/>
          </a:p>
        </p:txBody>
      </p:sp>
      <p:sp>
        <p:nvSpPr>
          <p:cNvPr id="4" name="Espaço Reservado para Imagem 3"/>
          <p:cNvSpPr>
            <a:spLocks noGrp="1"/>
          </p:cNvSpPr>
          <p:nvPr>
            <p:ph type="pic" sz="quarter" idx="11"/>
          </p:nvPr>
        </p:nvSpPr>
        <p:spPr>
          <a:xfrm>
            <a:off x="234950" y="940230"/>
            <a:ext cx="2570243" cy="2810359"/>
          </a:xfrm>
        </p:spPr>
        <p:txBody>
          <a:bodyPr/>
          <a:lstStyle>
            <a:lvl1pPr>
              <a:defRPr>
                <a:latin typeface="Calibri" panose="020F0502020204030204" pitchFamily="34" charset="0"/>
              </a:defRPr>
            </a:lvl1pPr>
          </a:lstStyle>
          <a:p>
            <a:endParaRPr lang="pt-B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A">
    <p:spTree>
      <p:nvGrpSpPr>
        <p:cNvPr id="1" name=""/>
        <p:cNvGrpSpPr/>
        <p:nvPr/>
      </p:nvGrpSpPr>
      <p:grpSpPr>
        <a:xfrm>
          <a:off x="0" y="0"/>
          <a:ext cx="0" cy="0"/>
          <a:chOff x="0" y="0"/>
          <a:chExt cx="0" cy="0"/>
        </a:xfrm>
      </p:grpSpPr>
      <p:sp>
        <p:nvSpPr>
          <p:cNvPr id="4" name="Título 3"/>
          <p:cNvSpPr>
            <a:spLocks noGrp="1"/>
          </p:cNvSpPr>
          <p:nvPr>
            <p:ph type="title"/>
          </p:nvPr>
        </p:nvSpPr>
        <p:spPr>
          <a:solidFill>
            <a:schemeClr val="accent3">
              <a:lumMod val="50000"/>
            </a:schemeClr>
          </a:solidFill>
        </p:spPr>
        <p:txBody>
          <a:bodyPr/>
          <a:lstStyle>
            <a:lvl1pPr>
              <a:defRPr>
                <a:solidFill>
                  <a:schemeClr val="bg1"/>
                </a:solidFill>
                <a:latin typeface="Calibri" panose="020F0502020204030204" pitchFamily="34" charset="0"/>
              </a:defRPr>
            </a:lvl1pPr>
          </a:lstStyle>
          <a:p>
            <a:r>
              <a:rPr lang="pt-BR" dirty="0" smtClean="0"/>
              <a:t>Clique para editar o estilo do título mestre</a:t>
            </a:r>
            <a:endParaRPr lang="pt-BR"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 y="0"/>
            <a:ext cx="8244840" cy="515302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90289" y="200247"/>
            <a:ext cx="7975538" cy="4412695"/>
          </a:xfrm>
        </p:spPr>
        <p:txBody>
          <a:bodyPr>
            <a:normAutofit/>
          </a:bodyPr>
          <a:lstStyle>
            <a:lvl1pPr marL="0" indent="0" algn="l">
              <a:spcBef>
                <a:spcPts val="0"/>
              </a:spcBef>
              <a:spcAft>
                <a:spcPts val="0"/>
              </a:spcAft>
              <a:buClr>
                <a:schemeClr val="tx2">
                  <a:lumMod val="60000"/>
                  <a:lumOff val="40000"/>
                </a:schemeClr>
              </a:buClr>
              <a:buFont typeface="Wingdings" pitchFamily="2" charset="2"/>
              <a:buNone/>
              <a:defRPr sz="2000">
                <a:solidFill>
                  <a:schemeClr val="bg1">
                    <a:lumMod val="50000"/>
                  </a:schemeClr>
                </a:solidFill>
                <a:latin typeface="Calibri" panose="020F0502020204030204" pitchFamily="34" charset="0"/>
              </a:defRPr>
            </a:lvl1pPr>
            <a:lvl2pPr indent="0" algn="ctr">
              <a:spcBef>
                <a:spcPts val="0"/>
              </a:spcBef>
              <a:spcAft>
                <a:spcPts val="0"/>
              </a:spcAft>
              <a:buClr>
                <a:schemeClr val="tx2">
                  <a:lumMod val="60000"/>
                  <a:lumOff val="40000"/>
                </a:schemeClr>
              </a:buClr>
              <a:buFont typeface="Wingdings" pitchFamily="2" charset="2"/>
              <a:buNone/>
              <a:defRPr sz="1400">
                <a:solidFill>
                  <a:schemeClr val="bg1">
                    <a:lumMod val="50000"/>
                  </a:schemeClr>
                </a:solidFill>
              </a:defRPr>
            </a:lvl2pPr>
            <a:lvl3pPr indent="0" algn="ctr">
              <a:spcBef>
                <a:spcPts val="0"/>
              </a:spcBef>
              <a:spcAft>
                <a:spcPts val="0"/>
              </a:spcAft>
              <a:buClr>
                <a:schemeClr val="tx2">
                  <a:lumMod val="60000"/>
                  <a:lumOff val="40000"/>
                </a:schemeClr>
              </a:buClr>
              <a:buFont typeface="Wingdings" pitchFamily="2" charset="2"/>
              <a:buNone/>
              <a:defRPr sz="1200">
                <a:solidFill>
                  <a:schemeClr val="bg1">
                    <a:lumMod val="50000"/>
                  </a:schemeClr>
                </a:solidFill>
              </a:defRPr>
            </a:lvl3pPr>
            <a:lvl4pPr indent="0" algn="ctr">
              <a:spcBef>
                <a:spcPts val="0"/>
              </a:spcBef>
              <a:spcAft>
                <a:spcPts val="0"/>
              </a:spcAft>
              <a:buClr>
                <a:schemeClr val="tx2">
                  <a:lumMod val="60000"/>
                  <a:lumOff val="40000"/>
                </a:schemeClr>
              </a:buClr>
              <a:buFont typeface="Wingdings" pitchFamily="2" charset="2"/>
              <a:buNone/>
              <a:defRPr sz="1100">
                <a:solidFill>
                  <a:schemeClr val="bg1">
                    <a:lumMod val="50000"/>
                  </a:schemeClr>
                </a:solidFill>
              </a:defRPr>
            </a:lvl4pPr>
            <a:lvl5pPr indent="0" algn="ctr">
              <a:spcBef>
                <a:spcPts val="0"/>
              </a:spcBef>
              <a:spcAft>
                <a:spcPts val="0"/>
              </a:spcAft>
              <a:buClr>
                <a:schemeClr val="tx2">
                  <a:lumMod val="60000"/>
                  <a:lumOff val="40000"/>
                </a:schemeClr>
              </a:buClr>
              <a:buFont typeface="Wingdings" pitchFamily="2" charset="2"/>
              <a:buNone/>
              <a:defRPr sz="1100">
                <a:solidFill>
                  <a:schemeClr val="bg1">
                    <a:lumMod val="50000"/>
                  </a:schemeClr>
                </a:solidFill>
              </a:defRPr>
            </a:lvl5pPr>
          </a:lstStyle>
          <a:p>
            <a:pPr lvl="0"/>
            <a:r>
              <a:rPr lang="pt-BR" dirty="0" smtClean="0"/>
              <a:t>Clique para editar os estilos do texto mestre</a:t>
            </a:r>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C">
    <p:spTree>
      <p:nvGrpSpPr>
        <p:cNvPr id="1" name=""/>
        <p:cNvGrpSpPr/>
        <p:nvPr/>
      </p:nvGrpSpPr>
      <p:grpSpPr>
        <a:xfrm>
          <a:off x="0" y="0"/>
          <a:ext cx="0" cy="0"/>
          <a:chOff x="0" y="0"/>
          <a:chExt cx="0" cy="0"/>
        </a:xfrm>
      </p:grpSpPr>
      <p:pic>
        <p:nvPicPr>
          <p:cNvPr id="4" name="Imagem 3" descr="SLIDES-SEC.jpg"/>
          <p:cNvPicPr>
            <a:picLocks noChangeAspect="1"/>
          </p:cNvPicPr>
          <p:nvPr userDrawn="1"/>
        </p:nvPicPr>
        <p:blipFill>
          <a:blip r:embed="rId2" cstate="print"/>
          <a:stretch>
            <a:fillRect/>
          </a:stretch>
        </p:blipFill>
        <p:spPr>
          <a:xfrm>
            <a:off x="317" y="0"/>
            <a:ext cx="8244840" cy="5153025"/>
          </a:xfrm>
          <a:prstGeom prst="rect">
            <a:avLst/>
          </a:prstGeom>
        </p:spPr>
      </p:pic>
      <p:sp>
        <p:nvSpPr>
          <p:cNvPr id="3" name="Espaço Reservado para Conteúdo 2"/>
          <p:cNvSpPr>
            <a:spLocks noGrp="1"/>
          </p:cNvSpPr>
          <p:nvPr>
            <p:ph idx="1"/>
          </p:nvPr>
        </p:nvSpPr>
        <p:spPr>
          <a:xfrm>
            <a:off x="3741714" y="2374709"/>
            <a:ext cx="4503761" cy="2778316"/>
          </a:xfrm>
        </p:spPr>
        <p:txBody>
          <a:bodyPr anchor="ctr">
            <a:normAutofit/>
          </a:bodyPr>
          <a:lstStyle>
            <a:lvl1pPr marL="0" indent="0" algn="ctr">
              <a:spcBef>
                <a:spcPts val="0"/>
              </a:spcBef>
              <a:buClr>
                <a:schemeClr val="tx2">
                  <a:lumMod val="60000"/>
                  <a:lumOff val="40000"/>
                </a:schemeClr>
              </a:buClr>
              <a:buFont typeface="Wingdings" pitchFamily="2" charset="2"/>
              <a:buNone/>
              <a:defRPr sz="4000" b="1" i="0">
                <a:solidFill>
                  <a:srgbClr val="00B050"/>
                </a:solidFill>
                <a:latin typeface="Calibri" panose="020F0502020204030204" pitchFamily="34" charset="0"/>
              </a:defRPr>
            </a:lvl1pPr>
            <a:lvl2pPr>
              <a:buClr>
                <a:schemeClr val="tx2">
                  <a:lumMod val="60000"/>
                  <a:lumOff val="40000"/>
                </a:schemeClr>
              </a:buClr>
              <a:buFont typeface="Wingdings" pitchFamily="2" charset="2"/>
              <a:buChar char="§"/>
              <a:defRPr sz="1400"/>
            </a:lvl2pPr>
            <a:lvl3pPr>
              <a:buClr>
                <a:schemeClr val="tx2">
                  <a:lumMod val="60000"/>
                  <a:lumOff val="40000"/>
                </a:schemeClr>
              </a:buClr>
              <a:buFont typeface="Wingdings" pitchFamily="2" charset="2"/>
              <a:buChar char="§"/>
              <a:defRPr sz="1200"/>
            </a:lvl3pPr>
            <a:lvl4pPr>
              <a:buClr>
                <a:schemeClr val="tx2">
                  <a:lumMod val="60000"/>
                  <a:lumOff val="40000"/>
                </a:schemeClr>
              </a:buClr>
              <a:buFont typeface="Wingdings" pitchFamily="2" charset="2"/>
              <a:buChar char="§"/>
              <a:defRPr sz="1100"/>
            </a:lvl4pPr>
            <a:lvl5pPr>
              <a:buClr>
                <a:schemeClr val="tx2">
                  <a:lumMod val="60000"/>
                  <a:lumOff val="40000"/>
                </a:schemeClr>
              </a:buClr>
              <a:buFont typeface="Wingdings" pitchFamily="2" charset="2"/>
              <a:buChar char="§"/>
              <a:defRPr sz="1100"/>
            </a:lvl5pPr>
          </a:lstStyle>
          <a:p>
            <a:pPr lvl="0"/>
            <a:r>
              <a:rPr lang="pt-BR" dirty="0" smtClean="0"/>
              <a:t>Clique para editar os estilos do texto mestre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xmlns:p14="http://schemas.microsoft.com/office/powerpoint/2010/mai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TT">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244840" cy="515302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TS">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244840" cy="5153025"/>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8244840" cy="5153025"/>
          </a:xfrm>
          <a:prstGeom prst="rect">
            <a:avLst/>
          </a:prstGeom>
        </p:spPr>
      </p:pic>
      <p:sp>
        <p:nvSpPr>
          <p:cNvPr id="2" name="Espaço Reservado para Título 1"/>
          <p:cNvSpPr>
            <a:spLocks noGrp="1"/>
          </p:cNvSpPr>
          <p:nvPr>
            <p:ph type="title"/>
          </p:nvPr>
        </p:nvSpPr>
        <p:spPr>
          <a:xfrm>
            <a:off x="412274" y="206360"/>
            <a:ext cx="7420928" cy="858838"/>
          </a:xfrm>
          <a:prstGeom prst="rect">
            <a:avLst/>
          </a:prstGeom>
        </p:spPr>
        <p:txBody>
          <a:bodyPr vert="horz" lIns="91440" tIns="45720" rIns="91440" bIns="45720" rtlCol="0" anchor="ctr">
            <a:noAutofit/>
          </a:bodyPr>
          <a:lstStyle/>
          <a:p>
            <a:r>
              <a:rPr lang="pt-BR" dirty="0" smtClean="0"/>
              <a:t>Clique para editar o estilo do título mestre</a:t>
            </a:r>
            <a:endParaRPr lang="pt-BR" dirty="0"/>
          </a:p>
        </p:txBody>
      </p:sp>
      <p:sp>
        <p:nvSpPr>
          <p:cNvPr id="3" name="Espaço Reservado para Texto 2"/>
          <p:cNvSpPr>
            <a:spLocks noGrp="1"/>
          </p:cNvSpPr>
          <p:nvPr>
            <p:ph type="body" idx="1"/>
          </p:nvPr>
        </p:nvSpPr>
        <p:spPr>
          <a:xfrm>
            <a:off x="412274" y="1202374"/>
            <a:ext cx="7420928" cy="3400758"/>
          </a:xfrm>
          <a:prstGeom prst="rect">
            <a:avLst/>
          </a:prstGeom>
        </p:spPr>
        <p:txBody>
          <a:bodyPr vert="horz" lIns="91440" tIns="45720" rIns="91440" bIns="45720" rtlCol="0">
            <a:normAutofit/>
          </a:body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sp>
        <p:nvSpPr>
          <p:cNvPr id="4" name="Espaço Reservado para Data 3"/>
          <p:cNvSpPr>
            <a:spLocks noGrp="1"/>
          </p:cNvSpPr>
          <p:nvPr>
            <p:ph type="dt" sz="half" idx="2"/>
          </p:nvPr>
        </p:nvSpPr>
        <p:spPr>
          <a:xfrm>
            <a:off x="412274" y="4776091"/>
            <a:ext cx="1923944" cy="274351"/>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C06F34CF-C039-4D25-871D-1AA4578CC445}" type="datetimeFigureOut">
              <a:rPr lang="pt-BR" smtClean="0"/>
              <a:pPr/>
              <a:t>16/05/16</a:t>
            </a:fld>
            <a:endParaRPr lang="pt-BR" dirty="0"/>
          </a:p>
        </p:txBody>
      </p:sp>
      <p:sp>
        <p:nvSpPr>
          <p:cNvPr id="5" name="Espaço Reservado para Rodapé 4"/>
          <p:cNvSpPr>
            <a:spLocks noGrp="1"/>
          </p:cNvSpPr>
          <p:nvPr>
            <p:ph type="ftr" sz="quarter" idx="3"/>
          </p:nvPr>
        </p:nvSpPr>
        <p:spPr>
          <a:xfrm>
            <a:off x="2817204" y="4776091"/>
            <a:ext cx="2611067" cy="274351"/>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pt-BR" dirty="0"/>
          </a:p>
        </p:txBody>
      </p:sp>
      <p:sp>
        <p:nvSpPr>
          <p:cNvPr id="6" name="Espaço Reservado para Número de Slide 5"/>
          <p:cNvSpPr>
            <a:spLocks noGrp="1"/>
          </p:cNvSpPr>
          <p:nvPr>
            <p:ph type="sldNum" sz="quarter" idx="4"/>
          </p:nvPr>
        </p:nvSpPr>
        <p:spPr>
          <a:xfrm>
            <a:off x="5909257" y="4776091"/>
            <a:ext cx="1923944" cy="274351"/>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DD6AEF6B-A5CD-42CE-A619-2BD98337925C}" type="slidenum">
              <a:rPr lang="pt-BR" smtClean="0"/>
              <a:pPr/>
              <a:t>‹#›</a:t>
            </a:fld>
            <a:endParaRPr lang="pt-BR"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72" r:id="rId6"/>
    <p:sldLayoutId id="2147483667" r:id="rId7"/>
    <p:sldLayoutId id="2147483670" r:id="rId8"/>
    <p:sldLayoutId id="2147483671" r:id="rId9"/>
    <p:sldLayoutId id="2147483673" r:id="rId10"/>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tabLst>
          <a:tab pos="1885950" algn="l"/>
        </a:tabLst>
        <a:defRPr sz="2800" kern="1200">
          <a:solidFill>
            <a:schemeClr val="tx1"/>
          </a:solidFill>
          <a:latin typeface="Calibri" panose="020F0502020204030204" pitchFamily="34" charset="0"/>
          <a:ea typeface="+mj-ea"/>
          <a:cs typeface="+mj-cs"/>
        </a:defRPr>
      </a:lvl1pPr>
    </p:titleStyle>
    <p:bodyStyle>
      <a:lvl1pPr marL="342900" indent="-342900" algn="l" defTabSz="914400" rtl="0" eaLnBrk="1" latinLnBrk="0" hangingPunct="1">
        <a:spcBef>
          <a:spcPct val="20000"/>
        </a:spcBef>
        <a:buClr>
          <a:schemeClr val="bg1">
            <a:lumMod val="50000"/>
          </a:schemeClr>
        </a:buClr>
        <a:buFont typeface="Wingdings" panose="05000000000000000000" pitchFamily="2" charset="2"/>
        <a:buChar char="§"/>
        <a:defRPr sz="16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5.png"/><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10.xml"/><Relationship Id="rId2"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663346" y="2004020"/>
            <a:ext cx="2415252" cy="692863"/>
          </a:xfrm>
          <a:prstGeom prst="rect">
            <a:avLst/>
          </a:prstGeom>
          <a:noFill/>
        </p:spPr>
        <p:txBody>
          <a:bodyPr wrap="square" lIns="76563" tIns="38281" rIns="76563" bIns="38281" rtlCol="0">
            <a:spAutoFit/>
          </a:bodyPr>
          <a:lstStyle/>
          <a:p>
            <a:pPr algn="ctr"/>
            <a:r>
              <a:rPr lang="x-none" sz="4000" b="1" dirty="0" smtClean="0">
                <a:latin typeface="Calibri" panose="020F0502020204030204" pitchFamily="34" charset="0"/>
                <a:cs typeface="Cambria"/>
              </a:rPr>
              <a:t>MASLOW</a:t>
            </a:r>
            <a:endParaRPr lang="pt-BR" sz="4000" b="1" dirty="0">
              <a:latin typeface="Calibri" panose="020F0502020204030204" pitchFamily="34" charset="0"/>
              <a:cs typeface="Cambria"/>
            </a:endParaRPr>
          </a:p>
        </p:txBody>
      </p:sp>
      <p:graphicFrame>
        <p:nvGraphicFramePr>
          <p:cNvPr id="2" name="Diagrama 1"/>
          <p:cNvGraphicFramePr/>
          <p:nvPr>
            <p:extLst>
              <p:ext uri="{D42A27DB-BD31-4B8C-83A1-F6EECF244321}">
                <p14:modId xmlns:p14="http://schemas.microsoft.com/office/powerpoint/2010/main" val="1204738864"/>
              </p:ext>
            </p:extLst>
          </p:nvPr>
        </p:nvGraphicFramePr>
        <p:xfrm>
          <a:off x="654117" y="408932"/>
          <a:ext cx="6937241" cy="366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040162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82478" y="812938"/>
            <a:ext cx="7374524" cy="3404914"/>
          </a:xfrm>
          <a:prstGeom prst="rect">
            <a:avLst/>
          </a:prstGeom>
          <a:noFill/>
          <a:ln>
            <a:noFill/>
          </a:ln>
        </p:spPr>
      </p:pic>
    </p:spTree>
    <p:extLst>
      <p:ext uri="{BB962C8B-B14F-4D97-AF65-F5344CB8AC3E}">
        <p14:creationId xmlns:p14="http://schemas.microsoft.com/office/powerpoint/2010/main" val="279029034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44384" y="0"/>
            <a:ext cx="6746298" cy="5153025"/>
          </a:xfrm>
          <a:prstGeom prst="rect">
            <a:avLst/>
          </a:prstGeom>
        </p:spPr>
      </p:pic>
    </p:spTree>
    <p:extLst>
      <p:ext uri="{BB962C8B-B14F-4D97-AF65-F5344CB8AC3E}">
        <p14:creationId xmlns:p14="http://schemas.microsoft.com/office/powerpoint/2010/main" val="138508186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
            <a:ext cx="8245475" cy="5153026"/>
          </a:xfrm>
          <a:prstGeom prst="rect">
            <a:avLst/>
          </a:prstGeom>
        </p:spPr>
      </p:pic>
    </p:spTree>
    <p:extLst>
      <p:ext uri="{BB962C8B-B14F-4D97-AF65-F5344CB8AC3E}">
        <p14:creationId xmlns:p14="http://schemas.microsoft.com/office/powerpoint/2010/main" val="272818710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r>
              <a:rPr lang="es-ES" sz="5400" dirty="0" smtClean="0">
                <a:cs typeface="Cambria"/>
              </a:rPr>
              <a:t>Valorización </a:t>
            </a:r>
          </a:p>
          <a:p>
            <a:r>
              <a:rPr lang="es-ES" sz="5400" dirty="0" smtClean="0">
                <a:cs typeface="Cambria"/>
              </a:rPr>
              <a:t>de lo digital</a:t>
            </a:r>
            <a:endParaRPr lang="es-ES" sz="5400" dirty="0">
              <a:cs typeface="Cambria"/>
            </a:endParaRPr>
          </a:p>
        </p:txBody>
      </p:sp>
    </p:spTree>
    <p:extLst>
      <p:ext uri="{BB962C8B-B14F-4D97-AF65-F5344CB8AC3E}">
        <p14:creationId xmlns:p14="http://schemas.microsoft.com/office/powerpoint/2010/main" val="115719786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Tela 2015-05-05 às 17.16.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301" y="88144"/>
            <a:ext cx="5623660" cy="4403822"/>
          </a:xfrm>
          <a:prstGeom prst="rect">
            <a:avLst/>
          </a:prstGeom>
        </p:spPr>
      </p:pic>
      <p:sp>
        <p:nvSpPr>
          <p:cNvPr id="5" name="Rectangle 4"/>
          <p:cNvSpPr/>
          <p:nvPr/>
        </p:nvSpPr>
        <p:spPr>
          <a:xfrm>
            <a:off x="1785801" y="4455989"/>
            <a:ext cx="4794660" cy="446642"/>
          </a:xfrm>
          <a:prstGeom prst="rect">
            <a:avLst/>
          </a:prstGeom>
        </p:spPr>
        <p:txBody>
          <a:bodyPr wrap="square" lIns="76563" tIns="38281" rIns="76563" bIns="38281">
            <a:spAutoFit/>
          </a:bodyPr>
          <a:lstStyle/>
          <a:p>
            <a:pPr algn="ctr"/>
            <a:r>
              <a:rPr lang="en-US" sz="1200" dirty="0">
                <a:latin typeface="Calibri" panose="020F0502020204030204" pitchFamily="34" charset="0"/>
                <a:cs typeface="Cambria"/>
              </a:rPr>
              <a:t>http://</a:t>
            </a:r>
            <a:r>
              <a:rPr lang="en-US" sz="1200" dirty="0" err="1">
                <a:latin typeface="Calibri" panose="020F0502020204030204" pitchFamily="34" charset="0"/>
                <a:cs typeface="Cambria"/>
              </a:rPr>
              <a:t>economia.uol.com.br</a:t>
            </a:r>
            <a:r>
              <a:rPr lang="en-US" sz="1200" dirty="0">
                <a:latin typeface="Calibri" panose="020F0502020204030204" pitchFamily="34" charset="0"/>
                <a:cs typeface="Cambria"/>
              </a:rPr>
              <a:t>/</a:t>
            </a:r>
            <a:r>
              <a:rPr lang="en-US" sz="1200" dirty="0" err="1">
                <a:latin typeface="Calibri" panose="020F0502020204030204" pitchFamily="34" charset="0"/>
                <a:cs typeface="Cambria"/>
              </a:rPr>
              <a:t>noticias</a:t>
            </a:r>
            <a:r>
              <a:rPr lang="en-US" sz="1200" dirty="0">
                <a:latin typeface="Calibri" panose="020F0502020204030204" pitchFamily="34" charset="0"/>
                <a:cs typeface="Cambria"/>
              </a:rPr>
              <a:t>/</a:t>
            </a:r>
            <a:r>
              <a:rPr lang="en-US" sz="1200" dirty="0" err="1">
                <a:latin typeface="Calibri" panose="020F0502020204030204" pitchFamily="34" charset="0"/>
                <a:cs typeface="Cambria"/>
              </a:rPr>
              <a:t>redacao</a:t>
            </a:r>
            <a:r>
              <a:rPr lang="en-US" sz="1200" dirty="0">
                <a:latin typeface="Calibri" panose="020F0502020204030204" pitchFamily="34" charset="0"/>
                <a:cs typeface="Cambria"/>
              </a:rPr>
              <a:t>/2013/02/14/american-airlines-e-us-airways-confirmam-a-criacao-da-maior-aerea-do-mundo.htm</a:t>
            </a:r>
          </a:p>
        </p:txBody>
      </p:sp>
    </p:spTree>
    <p:extLst>
      <p:ext uri="{BB962C8B-B14F-4D97-AF65-F5344CB8AC3E}">
        <p14:creationId xmlns:p14="http://schemas.microsoft.com/office/powerpoint/2010/main" val="193147568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Tela 2015-05-05 às 17.16.4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883" y="3323753"/>
            <a:ext cx="4212860" cy="11450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cstate="print"/>
          <a:srcRect b="3898"/>
          <a:stretch/>
        </p:blipFill>
        <p:spPr>
          <a:xfrm>
            <a:off x="1153747" y="456234"/>
            <a:ext cx="5801715" cy="2512757"/>
          </a:xfrm>
          <a:prstGeom prst="rect">
            <a:avLst/>
          </a:prstGeom>
        </p:spPr>
      </p:pic>
      <p:sp>
        <p:nvSpPr>
          <p:cNvPr id="6" name="Rectangle 5"/>
          <p:cNvSpPr/>
          <p:nvPr/>
        </p:nvSpPr>
        <p:spPr>
          <a:xfrm>
            <a:off x="1105677" y="2991684"/>
            <a:ext cx="476825" cy="1000639"/>
          </a:xfrm>
          <a:prstGeom prst="rect">
            <a:avLst/>
          </a:prstGeom>
        </p:spPr>
        <p:txBody>
          <a:bodyPr wrap="none" lIns="76563" tIns="38281" rIns="76563" bIns="38281">
            <a:spAutoFit/>
          </a:bodyPr>
          <a:lstStyle/>
          <a:p>
            <a:pPr algn="ctr"/>
            <a:r>
              <a:rPr lang="pt-BR" sz="6000" dirty="0" smtClean="0">
                <a:latin typeface="Calibri" panose="020F0502020204030204" pitchFamily="34" charset="0"/>
                <a:cs typeface="Cambria"/>
              </a:rPr>
              <a:t>“</a:t>
            </a:r>
            <a:endParaRPr lang="en-US" sz="6000" dirty="0">
              <a:latin typeface="Calibri" panose="020F0502020204030204" pitchFamily="34" charset="0"/>
              <a:cs typeface="Cambria"/>
            </a:endParaRPr>
          </a:p>
        </p:txBody>
      </p:sp>
      <p:sp>
        <p:nvSpPr>
          <p:cNvPr id="7" name="Rectangle 6"/>
          <p:cNvSpPr/>
          <p:nvPr/>
        </p:nvSpPr>
        <p:spPr>
          <a:xfrm rot="10800000">
            <a:off x="6470155" y="3713765"/>
            <a:ext cx="476825" cy="1000639"/>
          </a:xfrm>
          <a:prstGeom prst="rect">
            <a:avLst/>
          </a:prstGeom>
        </p:spPr>
        <p:txBody>
          <a:bodyPr wrap="none" lIns="76563" tIns="38281" rIns="76563" bIns="38281">
            <a:spAutoFit/>
          </a:bodyPr>
          <a:lstStyle/>
          <a:p>
            <a:pPr algn="ctr"/>
            <a:r>
              <a:rPr lang="pt-BR" sz="6000" dirty="0" smtClean="0">
                <a:latin typeface="Calibri" panose="020F0502020204030204" pitchFamily="34" charset="0"/>
                <a:cs typeface="Cambria"/>
              </a:rPr>
              <a:t>“</a:t>
            </a:r>
            <a:endParaRPr lang="en-US" sz="6000" dirty="0">
              <a:latin typeface="Calibri" panose="020F0502020204030204" pitchFamily="34" charset="0"/>
              <a:cs typeface="Cambria"/>
            </a:endParaRPr>
          </a:p>
        </p:txBody>
      </p:sp>
    </p:spTree>
    <p:extLst>
      <p:ext uri="{BB962C8B-B14F-4D97-AF65-F5344CB8AC3E}">
        <p14:creationId xmlns:p14="http://schemas.microsoft.com/office/powerpoint/2010/main" val="362134384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t="8928" b="7198"/>
          <a:stretch/>
        </p:blipFill>
        <p:spPr>
          <a:xfrm>
            <a:off x="0" y="-1"/>
            <a:ext cx="8245475" cy="5153026"/>
          </a:xfrm>
          <a:prstGeom prst="rect">
            <a:avLst/>
          </a:prstGeom>
        </p:spPr>
      </p:pic>
      <p:sp>
        <p:nvSpPr>
          <p:cNvPr id="6" name="Rectangle 8"/>
          <p:cNvSpPr>
            <a:spLocks noChangeArrowheads="1"/>
          </p:cNvSpPr>
          <p:nvPr/>
        </p:nvSpPr>
        <p:spPr bwMode="auto">
          <a:xfrm>
            <a:off x="1583355" y="366708"/>
            <a:ext cx="5357967" cy="121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563" tIns="38281" rIns="76563" bIns="38281">
            <a:spAutoFit/>
          </a:bodyPr>
          <a:lstStyle/>
          <a:p>
            <a:pPr algn="ctr"/>
            <a:r>
              <a:rPr lang="es-ES" sz="3700" b="1" dirty="0" smtClean="0">
                <a:solidFill>
                  <a:schemeClr val="bg1"/>
                </a:solidFill>
                <a:latin typeface="Calibri" panose="020F0502020204030204" pitchFamily="34" charset="0"/>
                <a:cs typeface="Cambria"/>
              </a:rPr>
              <a:t>942 aeronaves</a:t>
            </a:r>
          </a:p>
          <a:p>
            <a:pPr algn="ctr"/>
            <a:r>
              <a:rPr lang="es-ES" sz="3700" b="1" dirty="0" smtClean="0">
                <a:solidFill>
                  <a:schemeClr val="bg1"/>
                </a:solidFill>
                <a:latin typeface="Calibri" panose="020F0502020204030204" pitchFamily="34" charset="0"/>
                <a:cs typeface="Cambria"/>
              </a:rPr>
              <a:t>172 destinos</a:t>
            </a:r>
            <a:endParaRPr lang="es-ES" sz="37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104324457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28889" y="4447464"/>
            <a:ext cx="5937590" cy="508197"/>
          </a:xfrm>
          <a:prstGeom prst="rect">
            <a:avLst/>
          </a:prstGeom>
        </p:spPr>
        <p:txBody>
          <a:bodyPr wrap="square" lIns="76563" tIns="38281" rIns="76563" bIns="38281">
            <a:spAutoFit/>
          </a:bodyPr>
          <a:lstStyle/>
          <a:p>
            <a:pPr algn="ctr"/>
            <a:r>
              <a:rPr lang="en-US" sz="1400" dirty="0">
                <a:latin typeface="Calibri" panose="020F0502020204030204" pitchFamily="34" charset="0"/>
                <a:cs typeface="Cambria"/>
              </a:rPr>
              <a:t>http://</a:t>
            </a:r>
            <a:r>
              <a:rPr lang="en-US" sz="1400" dirty="0" err="1">
                <a:latin typeface="Calibri" panose="020F0502020204030204" pitchFamily="34" charset="0"/>
                <a:cs typeface="Cambria"/>
              </a:rPr>
              <a:t>tecnologia.uol.com.br</a:t>
            </a:r>
            <a:r>
              <a:rPr lang="en-US" sz="1400" dirty="0">
                <a:latin typeface="Calibri" panose="020F0502020204030204" pitchFamily="34" charset="0"/>
                <a:cs typeface="Cambria"/>
              </a:rPr>
              <a:t>/</a:t>
            </a:r>
            <a:r>
              <a:rPr lang="en-US" sz="1400" dirty="0" err="1">
                <a:latin typeface="Calibri" panose="020F0502020204030204" pitchFamily="34" charset="0"/>
                <a:cs typeface="Cambria"/>
              </a:rPr>
              <a:t>noticias</a:t>
            </a:r>
            <a:r>
              <a:rPr lang="en-US" sz="1400" dirty="0">
                <a:latin typeface="Calibri" panose="020F0502020204030204" pitchFamily="34" charset="0"/>
                <a:cs typeface="Cambria"/>
              </a:rPr>
              <a:t>/</a:t>
            </a:r>
            <a:r>
              <a:rPr lang="en-US" sz="1400" dirty="0" err="1">
                <a:latin typeface="Calibri" panose="020F0502020204030204" pitchFamily="34" charset="0"/>
                <a:cs typeface="Cambria"/>
              </a:rPr>
              <a:t>redacao</a:t>
            </a:r>
            <a:r>
              <a:rPr lang="en-US" sz="1400" dirty="0">
                <a:latin typeface="Calibri" panose="020F0502020204030204" pitchFamily="34" charset="0"/>
                <a:cs typeface="Cambria"/>
              </a:rPr>
              <a:t>/2014/02/19/</a:t>
            </a:r>
            <a:r>
              <a:rPr lang="en-US" sz="1400" dirty="0" err="1">
                <a:latin typeface="Calibri" panose="020F0502020204030204" pitchFamily="34" charset="0"/>
                <a:cs typeface="Cambria"/>
              </a:rPr>
              <a:t>facebook</a:t>
            </a:r>
            <a:r>
              <a:rPr lang="en-US" sz="1400" dirty="0">
                <a:latin typeface="Calibri" panose="020F0502020204030204" pitchFamily="34" charset="0"/>
                <a:cs typeface="Cambria"/>
              </a:rPr>
              <a:t>-</a:t>
            </a:r>
            <a:r>
              <a:rPr lang="en-US" sz="1400" dirty="0" err="1">
                <a:latin typeface="Calibri" panose="020F0502020204030204" pitchFamily="34" charset="0"/>
                <a:cs typeface="Cambria"/>
              </a:rPr>
              <a:t>anuncia</a:t>
            </a:r>
            <a:r>
              <a:rPr lang="en-US" sz="1400" dirty="0">
                <a:latin typeface="Calibri" panose="020F0502020204030204" pitchFamily="34" charset="0"/>
                <a:cs typeface="Cambria"/>
              </a:rPr>
              <a:t>-</a:t>
            </a:r>
            <a:r>
              <a:rPr lang="en-US" sz="1400" dirty="0" err="1">
                <a:latin typeface="Calibri" panose="020F0502020204030204" pitchFamily="34" charset="0"/>
                <a:cs typeface="Cambria"/>
              </a:rPr>
              <a:t>compra</a:t>
            </a:r>
            <a:r>
              <a:rPr lang="en-US" sz="1400" dirty="0">
                <a:latin typeface="Calibri" panose="020F0502020204030204" pitchFamily="34" charset="0"/>
                <a:cs typeface="Cambria"/>
              </a:rPr>
              <a:t>-do-</a:t>
            </a:r>
            <a:r>
              <a:rPr lang="en-US" sz="1400" dirty="0" err="1">
                <a:latin typeface="Calibri" panose="020F0502020204030204" pitchFamily="34" charset="0"/>
                <a:cs typeface="Cambria"/>
              </a:rPr>
              <a:t>aplicativo</a:t>
            </a:r>
            <a:r>
              <a:rPr lang="en-US" sz="1400" dirty="0">
                <a:latin typeface="Calibri" panose="020F0502020204030204" pitchFamily="34" charset="0"/>
                <a:cs typeface="Cambria"/>
              </a:rPr>
              <a:t>-</a:t>
            </a:r>
            <a:r>
              <a:rPr lang="en-US" sz="1400" dirty="0" err="1">
                <a:latin typeface="Calibri" panose="020F0502020204030204" pitchFamily="34" charset="0"/>
                <a:cs typeface="Cambria"/>
              </a:rPr>
              <a:t>whatsapp.htm</a:t>
            </a:r>
            <a:endParaRPr lang="en-US" sz="1400" dirty="0">
              <a:latin typeface="Calibri" panose="020F0502020204030204" pitchFamily="34" charset="0"/>
              <a:cs typeface="Cambria"/>
            </a:endParaRPr>
          </a:p>
        </p:txBody>
      </p:sp>
      <p:pic>
        <p:nvPicPr>
          <p:cNvPr id="6" name="Picture 5" descr="Captura de Tela 2015-05-05 às 17.25.3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491" y="186094"/>
            <a:ext cx="4964778" cy="4143552"/>
          </a:xfrm>
          <a:prstGeom prst="rect">
            <a:avLst/>
          </a:prstGeom>
        </p:spPr>
      </p:pic>
    </p:spTree>
    <p:extLst>
      <p:ext uri="{BB962C8B-B14F-4D97-AF65-F5344CB8AC3E}">
        <p14:creationId xmlns:p14="http://schemas.microsoft.com/office/powerpoint/2010/main" val="38180628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sz="4400" dirty="0" smtClean="0"/>
              <a:t>REVOLUCIÓN DE LA INFORMACIÓN</a:t>
            </a:r>
          </a:p>
          <a:p>
            <a:endParaRPr lang="es-ES" dirty="0"/>
          </a:p>
        </p:txBody>
      </p:sp>
    </p:spTree>
    <p:extLst>
      <p:ext uri="{BB962C8B-B14F-4D97-AF65-F5344CB8AC3E}">
        <p14:creationId xmlns:p14="http://schemas.microsoft.com/office/powerpoint/2010/main" val="365321854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Tela 2014-04-04 às 18.01.48.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8245475" cy="5137338"/>
          </a:xfrm>
          <a:prstGeom prst="rect">
            <a:avLst/>
          </a:prstGeom>
        </p:spPr>
      </p:pic>
      <p:sp>
        <p:nvSpPr>
          <p:cNvPr id="5" name="Rectangle 4"/>
          <p:cNvSpPr/>
          <p:nvPr/>
        </p:nvSpPr>
        <p:spPr>
          <a:xfrm>
            <a:off x="1017874" y="4335671"/>
            <a:ext cx="7227601" cy="541958"/>
          </a:xfrm>
          <a:prstGeom prst="rect">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6" name="TextBox 5"/>
          <p:cNvSpPr txBox="1"/>
          <p:nvPr/>
        </p:nvSpPr>
        <p:spPr>
          <a:xfrm>
            <a:off x="1017874" y="4405573"/>
            <a:ext cx="7227601" cy="385086"/>
          </a:xfrm>
          <a:prstGeom prst="rect">
            <a:avLst/>
          </a:prstGeom>
          <a:noFill/>
        </p:spPr>
        <p:txBody>
          <a:bodyPr wrap="square" lIns="76563" tIns="38281" rIns="76563" bIns="38281" rtlCol="0">
            <a:spAutoFit/>
          </a:bodyPr>
          <a:lstStyle/>
          <a:p>
            <a:r>
              <a:rPr lang="es-ES" sz="2000" b="1" dirty="0" smtClean="0">
                <a:solidFill>
                  <a:schemeClr val="bg1"/>
                </a:solidFill>
                <a:latin typeface="Calibri" panose="020F0502020204030204" pitchFamily="34" charset="0"/>
                <a:cs typeface="Cambria"/>
              </a:rPr>
              <a:t>Se </a:t>
            </a:r>
            <a:r>
              <a:rPr lang="es-ES" sz="2000" b="1" dirty="0">
                <a:solidFill>
                  <a:schemeClr val="bg1"/>
                </a:solidFill>
                <a:latin typeface="Calibri" panose="020F0502020204030204" pitchFamily="34" charset="0"/>
                <a:cs typeface="Cambria"/>
              </a:rPr>
              <a:t>publican </a:t>
            </a:r>
            <a:r>
              <a:rPr lang="es-ES" sz="2000" b="1" dirty="0" smtClean="0">
                <a:solidFill>
                  <a:schemeClr val="bg1"/>
                </a:solidFill>
                <a:latin typeface="Calibri" panose="020F0502020204030204" pitchFamily="34" charset="0"/>
                <a:cs typeface="Cambria"/>
              </a:rPr>
              <a:t>más de </a:t>
            </a:r>
            <a:r>
              <a:rPr lang="es-ES" sz="2000" b="1" dirty="0">
                <a:solidFill>
                  <a:schemeClr val="bg1"/>
                </a:solidFill>
                <a:latin typeface="Calibri" panose="020F0502020204030204" pitchFamily="34" charset="0"/>
                <a:cs typeface="Cambria"/>
              </a:rPr>
              <a:t>3.000 </a:t>
            </a:r>
            <a:r>
              <a:rPr lang="es-ES" sz="2000" b="1" dirty="0" smtClean="0">
                <a:solidFill>
                  <a:schemeClr val="bg1"/>
                </a:solidFill>
                <a:latin typeface="Calibri" panose="020F0502020204030204" pitchFamily="34" charset="0"/>
                <a:cs typeface="Cambria"/>
              </a:rPr>
              <a:t>libros nuevos todos los días </a:t>
            </a:r>
            <a:endParaRPr lang="es-ES" sz="20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28521214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 y="0"/>
            <a:ext cx="8244840" cy="5153025"/>
          </a:xfrm>
        </p:spPr>
      </p:pic>
      <p:sp>
        <p:nvSpPr>
          <p:cNvPr id="3" name="Rectangle 2"/>
          <p:cNvSpPr/>
          <p:nvPr/>
        </p:nvSpPr>
        <p:spPr>
          <a:xfrm rot="21252662">
            <a:off x="1145107" y="1142828"/>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4" name="TextBox 3"/>
          <p:cNvSpPr txBox="1"/>
          <p:nvPr/>
        </p:nvSpPr>
        <p:spPr>
          <a:xfrm rot="21164084">
            <a:off x="1607452" y="1004411"/>
            <a:ext cx="5640358" cy="769807"/>
          </a:xfrm>
          <a:prstGeom prst="rect">
            <a:avLst/>
          </a:prstGeom>
          <a:noFill/>
        </p:spPr>
        <p:txBody>
          <a:bodyPr wrap="square" lIns="76563" tIns="38281" rIns="76563" bIns="38281" rtlCol="0">
            <a:spAutoFit/>
          </a:bodyPr>
          <a:lstStyle/>
          <a:p>
            <a:pPr algn="ctr"/>
            <a:r>
              <a:rPr lang="es-ES" sz="4500" b="1" dirty="0" smtClean="0">
                <a:solidFill>
                  <a:schemeClr val="bg1"/>
                </a:solidFill>
                <a:latin typeface="Calibri" panose="020F0502020204030204" pitchFamily="34" charset="0"/>
                <a:cs typeface="Cambria"/>
              </a:rPr>
              <a:t>+ 1.000.000.000</a:t>
            </a:r>
            <a:endParaRPr lang="es-ES" sz="4500" b="1" dirty="0">
              <a:solidFill>
                <a:schemeClr val="bg1"/>
              </a:solidFill>
              <a:latin typeface="Calibri" panose="020F0502020204030204" pitchFamily="34" charset="0"/>
              <a:cs typeface="Cambria"/>
            </a:endParaRPr>
          </a:p>
        </p:txBody>
      </p:sp>
      <p:sp>
        <p:nvSpPr>
          <p:cNvPr id="6" name="Rectangle 5"/>
          <p:cNvSpPr/>
          <p:nvPr/>
        </p:nvSpPr>
        <p:spPr>
          <a:xfrm rot="357278">
            <a:off x="1145105" y="3484081"/>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7" name="TextBox 6"/>
          <p:cNvSpPr txBox="1"/>
          <p:nvPr/>
        </p:nvSpPr>
        <p:spPr>
          <a:xfrm rot="335851">
            <a:off x="1323724" y="3334265"/>
            <a:ext cx="6280358" cy="692863"/>
          </a:xfrm>
          <a:prstGeom prst="rect">
            <a:avLst/>
          </a:prstGeom>
          <a:noFill/>
        </p:spPr>
        <p:txBody>
          <a:bodyPr wrap="square" lIns="76563" tIns="38281" rIns="76563" bIns="38281" rtlCol="0">
            <a:spAutoFit/>
          </a:bodyPr>
          <a:lstStyle/>
          <a:p>
            <a:pPr algn="ctr"/>
            <a:r>
              <a:rPr lang="es-ES" sz="4000" b="1" dirty="0" smtClean="0">
                <a:solidFill>
                  <a:schemeClr val="bg1"/>
                </a:solidFill>
                <a:latin typeface="Calibri" panose="020F0502020204030204" pitchFamily="34" charset="0"/>
                <a:cs typeface="Cambria"/>
              </a:rPr>
              <a:t>enviados por semana</a:t>
            </a:r>
            <a:endParaRPr lang="es-ES" sz="4000" b="1" dirty="0">
              <a:solidFill>
                <a:schemeClr val="bg1"/>
              </a:solidFill>
              <a:latin typeface="Calibri" panose="020F0502020204030204" pitchFamily="34" charset="0"/>
              <a:cs typeface="Cambria"/>
            </a:endParaRPr>
          </a:p>
        </p:txBody>
      </p:sp>
      <p:sp>
        <p:nvSpPr>
          <p:cNvPr id="8" name="TextBox 7"/>
          <p:cNvSpPr txBox="1"/>
          <p:nvPr/>
        </p:nvSpPr>
        <p:spPr>
          <a:xfrm rot="704616">
            <a:off x="-743352" y="3304300"/>
            <a:ext cx="154686" cy="354309"/>
          </a:xfrm>
          <a:prstGeom prst="rect">
            <a:avLst/>
          </a:prstGeom>
          <a:noFill/>
        </p:spPr>
        <p:txBody>
          <a:bodyPr wrap="none" lIns="76563" tIns="38281" rIns="76563" bIns="38281" rtlCol="0">
            <a:spAutoFit/>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41473976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 y="0"/>
            <a:ext cx="8244840" cy="5153025"/>
          </a:xfrm>
        </p:spPr>
      </p:pic>
      <p:sp>
        <p:nvSpPr>
          <p:cNvPr id="3" name="Rectangle 2"/>
          <p:cNvSpPr/>
          <p:nvPr/>
        </p:nvSpPr>
        <p:spPr>
          <a:xfrm rot="21252662">
            <a:off x="1145107" y="1142828"/>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4" name="TextBox 3"/>
          <p:cNvSpPr txBox="1"/>
          <p:nvPr/>
        </p:nvSpPr>
        <p:spPr>
          <a:xfrm rot="21164084">
            <a:off x="1607452" y="1004411"/>
            <a:ext cx="5640358" cy="769807"/>
          </a:xfrm>
          <a:prstGeom prst="rect">
            <a:avLst/>
          </a:prstGeom>
          <a:noFill/>
        </p:spPr>
        <p:txBody>
          <a:bodyPr wrap="square" lIns="76563" tIns="38281" rIns="76563" bIns="38281" rtlCol="0">
            <a:spAutoFit/>
          </a:bodyPr>
          <a:lstStyle/>
          <a:p>
            <a:pPr algn="ctr"/>
            <a:r>
              <a:rPr lang="es-ES" sz="4500" b="1" dirty="0" smtClean="0">
                <a:solidFill>
                  <a:schemeClr val="bg1"/>
                </a:solidFill>
                <a:latin typeface="Calibri" panose="020F0502020204030204" pitchFamily="34" charset="0"/>
                <a:cs typeface="Cambria"/>
              </a:rPr>
              <a:t>+ 1.000.000.000</a:t>
            </a:r>
            <a:endParaRPr lang="es-ES" sz="4500" b="1" dirty="0">
              <a:solidFill>
                <a:schemeClr val="bg1"/>
              </a:solidFill>
              <a:latin typeface="Calibri" panose="020F0502020204030204" pitchFamily="34" charset="0"/>
              <a:cs typeface="Cambria"/>
            </a:endParaRPr>
          </a:p>
        </p:txBody>
      </p:sp>
      <p:sp>
        <p:nvSpPr>
          <p:cNvPr id="6" name="Rectangle 5"/>
          <p:cNvSpPr/>
          <p:nvPr/>
        </p:nvSpPr>
        <p:spPr>
          <a:xfrm rot="357278">
            <a:off x="1145105" y="3484081"/>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7" name="TextBox 6"/>
          <p:cNvSpPr txBox="1"/>
          <p:nvPr/>
        </p:nvSpPr>
        <p:spPr>
          <a:xfrm rot="335851">
            <a:off x="1162897" y="3438275"/>
            <a:ext cx="6484084" cy="538975"/>
          </a:xfrm>
          <a:prstGeom prst="rect">
            <a:avLst/>
          </a:prstGeom>
          <a:noFill/>
        </p:spPr>
        <p:txBody>
          <a:bodyPr wrap="square" lIns="76563" tIns="38281" rIns="76563" bIns="38281" rtlCol="0">
            <a:spAutoFit/>
          </a:bodyPr>
          <a:lstStyle/>
          <a:p>
            <a:pPr algn="ctr"/>
            <a:r>
              <a:rPr lang="es-ES" sz="3000" b="1" dirty="0" smtClean="0">
                <a:solidFill>
                  <a:schemeClr val="bg1"/>
                </a:solidFill>
                <a:latin typeface="Calibri" panose="020F0502020204030204" pitchFamily="34" charset="0"/>
                <a:cs typeface="Cambria"/>
              </a:rPr>
              <a:t>1 semana tiene 604.800 segundos</a:t>
            </a:r>
            <a:endParaRPr lang="es-ES" sz="3000" b="1" dirty="0">
              <a:solidFill>
                <a:schemeClr val="bg1"/>
              </a:solidFill>
              <a:latin typeface="Calibri" panose="020F0502020204030204" pitchFamily="34" charset="0"/>
              <a:cs typeface="Cambria"/>
            </a:endParaRPr>
          </a:p>
        </p:txBody>
      </p:sp>
      <p:sp>
        <p:nvSpPr>
          <p:cNvPr id="8" name="TextBox 7"/>
          <p:cNvSpPr txBox="1"/>
          <p:nvPr/>
        </p:nvSpPr>
        <p:spPr>
          <a:xfrm rot="704616">
            <a:off x="-743352" y="3304300"/>
            <a:ext cx="154686" cy="354309"/>
          </a:xfrm>
          <a:prstGeom prst="rect">
            <a:avLst/>
          </a:prstGeom>
          <a:noFill/>
        </p:spPr>
        <p:txBody>
          <a:bodyPr wrap="none" lIns="76563" tIns="38281" rIns="76563" bIns="38281" rtlCol="0">
            <a:spAutoFit/>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404150341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 y="0"/>
            <a:ext cx="8244840" cy="5153025"/>
          </a:xfrm>
        </p:spPr>
      </p:pic>
      <p:sp>
        <p:nvSpPr>
          <p:cNvPr id="3" name="Rectangle 2"/>
          <p:cNvSpPr/>
          <p:nvPr/>
        </p:nvSpPr>
        <p:spPr>
          <a:xfrm rot="21252662">
            <a:off x="1145107" y="1142828"/>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4" name="TextBox 3"/>
          <p:cNvSpPr txBox="1"/>
          <p:nvPr/>
        </p:nvSpPr>
        <p:spPr>
          <a:xfrm rot="21164084">
            <a:off x="1607452" y="1004411"/>
            <a:ext cx="5640358" cy="769807"/>
          </a:xfrm>
          <a:prstGeom prst="rect">
            <a:avLst/>
          </a:prstGeom>
          <a:noFill/>
        </p:spPr>
        <p:txBody>
          <a:bodyPr wrap="square" lIns="76563" tIns="38281" rIns="76563" bIns="38281" rtlCol="0">
            <a:spAutoFit/>
          </a:bodyPr>
          <a:lstStyle/>
          <a:p>
            <a:pPr algn="ctr"/>
            <a:r>
              <a:rPr lang="es-ES" sz="4500" b="1" dirty="0" smtClean="0">
                <a:solidFill>
                  <a:schemeClr val="bg1"/>
                </a:solidFill>
                <a:latin typeface="Calibri" panose="020F0502020204030204" pitchFamily="34" charset="0"/>
                <a:cs typeface="Cambria"/>
              </a:rPr>
              <a:t>+ 1.000.000.000</a:t>
            </a:r>
            <a:endParaRPr lang="es-ES" sz="4500" b="1" dirty="0">
              <a:solidFill>
                <a:schemeClr val="bg1"/>
              </a:solidFill>
              <a:latin typeface="Calibri" panose="020F0502020204030204" pitchFamily="34" charset="0"/>
              <a:cs typeface="Cambria"/>
            </a:endParaRPr>
          </a:p>
        </p:txBody>
      </p:sp>
      <p:sp>
        <p:nvSpPr>
          <p:cNvPr id="6" name="Rectangle 5"/>
          <p:cNvSpPr/>
          <p:nvPr/>
        </p:nvSpPr>
        <p:spPr>
          <a:xfrm rot="357278">
            <a:off x="1145105" y="3484081"/>
            <a:ext cx="6715132" cy="5419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7" name="TextBox 6"/>
          <p:cNvSpPr txBox="1"/>
          <p:nvPr/>
        </p:nvSpPr>
        <p:spPr>
          <a:xfrm rot="335851">
            <a:off x="1162897" y="3438275"/>
            <a:ext cx="6484084" cy="538975"/>
          </a:xfrm>
          <a:prstGeom prst="rect">
            <a:avLst/>
          </a:prstGeom>
          <a:noFill/>
        </p:spPr>
        <p:txBody>
          <a:bodyPr wrap="square" lIns="76563" tIns="38281" rIns="76563" bIns="38281" rtlCol="0">
            <a:spAutoFit/>
          </a:bodyPr>
          <a:lstStyle/>
          <a:p>
            <a:pPr algn="ctr"/>
            <a:r>
              <a:rPr lang="es-ES" sz="3000" b="1" dirty="0" smtClean="0">
                <a:solidFill>
                  <a:schemeClr val="bg1"/>
                </a:solidFill>
                <a:latin typeface="Calibri" panose="020F0502020204030204" pitchFamily="34" charset="0"/>
                <a:cs typeface="Cambria"/>
              </a:rPr>
              <a:t>+ de 1.655 </a:t>
            </a:r>
            <a:r>
              <a:rPr lang="es-ES" sz="3000" b="1" dirty="0" err="1" smtClean="0">
                <a:solidFill>
                  <a:schemeClr val="bg1"/>
                </a:solidFill>
                <a:latin typeface="Calibri" panose="020F0502020204030204" pitchFamily="34" charset="0"/>
                <a:cs typeface="Cambria"/>
              </a:rPr>
              <a:t>tuits</a:t>
            </a:r>
            <a:r>
              <a:rPr lang="es-ES" sz="3000" b="1" dirty="0" smtClean="0">
                <a:solidFill>
                  <a:schemeClr val="bg1"/>
                </a:solidFill>
                <a:latin typeface="Calibri" panose="020F0502020204030204" pitchFamily="34" charset="0"/>
                <a:cs typeface="Cambria"/>
              </a:rPr>
              <a:t> por segundo</a:t>
            </a:r>
            <a:endParaRPr lang="es-ES" sz="3000" b="1" dirty="0">
              <a:solidFill>
                <a:schemeClr val="bg1"/>
              </a:solidFill>
              <a:latin typeface="Calibri" panose="020F0502020204030204" pitchFamily="34" charset="0"/>
              <a:cs typeface="Cambria"/>
            </a:endParaRPr>
          </a:p>
        </p:txBody>
      </p:sp>
      <p:sp>
        <p:nvSpPr>
          <p:cNvPr id="8" name="TextBox 7"/>
          <p:cNvSpPr txBox="1"/>
          <p:nvPr/>
        </p:nvSpPr>
        <p:spPr>
          <a:xfrm rot="704616">
            <a:off x="-743352" y="3304300"/>
            <a:ext cx="154686" cy="354309"/>
          </a:xfrm>
          <a:prstGeom prst="rect">
            <a:avLst/>
          </a:prstGeom>
          <a:noFill/>
        </p:spPr>
        <p:txBody>
          <a:bodyPr wrap="none" lIns="76563" tIns="38281" rIns="76563" bIns="38281" rtlCol="0">
            <a:spAutoFit/>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34076602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752"/>
            <a:ext cx="8245475" cy="5141520"/>
          </a:xfrm>
        </p:spPr>
      </p:pic>
      <p:sp>
        <p:nvSpPr>
          <p:cNvPr id="4" name="TextBox 3"/>
          <p:cNvSpPr txBox="1"/>
          <p:nvPr/>
        </p:nvSpPr>
        <p:spPr>
          <a:xfrm>
            <a:off x="197920" y="247174"/>
            <a:ext cx="7874376" cy="692863"/>
          </a:xfrm>
          <a:prstGeom prst="rect">
            <a:avLst/>
          </a:prstGeom>
          <a:noFill/>
        </p:spPr>
        <p:txBody>
          <a:bodyPr wrap="square" lIns="76563" tIns="38281" rIns="76563" bIns="38281" rtlCol="0">
            <a:spAutoFit/>
          </a:bodyPr>
          <a:lstStyle/>
          <a:p>
            <a:pPr algn="ctr"/>
            <a:r>
              <a:rPr lang="es-ES" sz="4000" b="1" dirty="0" smtClean="0">
                <a:solidFill>
                  <a:schemeClr val="bg1"/>
                </a:solidFill>
                <a:latin typeface="Calibri" panose="020F0502020204030204" pitchFamily="34" charset="0"/>
                <a:cs typeface="Cambria"/>
              </a:rPr>
              <a:t>+ 100.000.000.000 de fotos</a:t>
            </a:r>
            <a:endParaRPr lang="es-ES" sz="40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41473976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52"/>
            <a:ext cx="8245475" cy="5141520"/>
          </a:xfrm>
          <a:prstGeom prst="rect">
            <a:avLst/>
          </a:prstGeom>
        </p:spPr>
      </p:pic>
      <p:sp>
        <p:nvSpPr>
          <p:cNvPr id="4" name="TextBox 3"/>
          <p:cNvSpPr txBox="1"/>
          <p:nvPr/>
        </p:nvSpPr>
        <p:spPr>
          <a:xfrm>
            <a:off x="881456" y="1074133"/>
            <a:ext cx="7874376" cy="492808"/>
          </a:xfrm>
          <a:prstGeom prst="rect">
            <a:avLst/>
          </a:prstGeom>
          <a:noFill/>
        </p:spPr>
        <p:txBody>
          <a:bodyPr wrap="square" lIns="76563" tIns="38281" rIns="76563" bIns="38281" rtlCol="0">
            <a:spAutoFit/>
          </a:bodyPr>
          <a:lstStyle/>
          <a:p>
            <a:pPr algn="ctr"/>
            <a:r>
              <a:rPr lang="es-ES" sz="2700" b="1" dirty="0" smtClean="0">
                <a:solidFill>
                  <a:schemeClr val="bg1"/>
                </a:solidFill>
                <a:latin typeface="Calibri" panose="020F0502020204030204" pitchFamily="34" charset="0"/>
                <a:cs typeface="Cambria"/>
              </a:rPr>
              <a:t>+ de 200 millones de usuarios activos</a:t>
            </a:r>
            <a:endParaRPr lang="es-ES" sz="2700" b="1" dirty="0">
              <a:solidFill>
                <a:schemeClr val="bg1"/>
              </a:solidFill>
              <a:latin typeface="Calibri" panose="020F0502020204030204" pitchFamily="34" charset="0"/>
              <a:cs typeface="Cambria"/>
            </a:endParaRPr>
          </a:p>
        </p:txBody>
      </p:sp>
      <p:sp>
        <p:nvSpPr>
          <p:cNvPr id="5" name="TextBox 4"/>
          <p:cNvSpPr txBox="1"/>
          <p:nvPr/>
        </p:nvSpPr>
        <p:spPr>
          <a:xfrm>
            <a:off x="1569222" y="1610789"/>
            <a:ext cx="6478334" cy="492808"/>
          </a:xfrm>
          <a:prstGeom prst="rect">
            <a:avLst/>
          </a:prstGeom>
          <a:noFill/>
        </p:spPr>
        <p:txBody>
          <a:bodyPr wrap="square" lIns="76563" tIns="38281" rIns="76563" bIns="38281" rtlCol="0">
            <a:spAutoFit/>
          </a:bodyPr>
          <a:lstStyle/>
          <a:p>
            <a:pPr algn="ctr"/>
            <a:r>
              <a:rPr lang="es-ES" sz="2700" b="1" dirty="0" smtClean="0">
                <a:latin typeface="Calibri" panose="020F0502020204030204" pitchFamily="34" charset="0"/>
                <a:cs typeface="Cambria"/>
              </a:rPr>
              <a:t>60 millones de fotos publicadas por día</a:t>
            </a:r>
            <a:endParaRPr lang="es-ES" sz="2700" b="1" dirty="0">
              <a:latin typeface="Calibri" panose="020F0502020204030204" pitchFamily="34" charset="0"/>
              <a:cs typeface="Cambria"/>
            </a:endParaRPr>
          </a:p>
        </p:txBody>
      </p:sp>
      <p:sp>
        <p:nvSpPr>
          <p:cNvPr id="9" name="TextBox 8"/>
          <p:cNvSpPr txBox="1"/>
          <p:nvPr/>
        </p:nvSpPr>
        <p:spPr>
          <a:xfrm>
            <a:off x="2426156" y="2169700"/>
            <a:ext cx="5819319" cy="492808"/>
          </a:xfrm>
          <a:prstGeom prst="rect">
            <a:avLst/>
          </a:prstGeom>
          <a:noFill/>
        </p:spPr>
        <p:txBody>
          <a:bodyPr wrap="square" lIns="76563" tIns="38281" rIns="76563" bIns="38281" rtlCol="0">
            <a:spAutoFit/>
          </a:bodyPr>
          <a:lstStyle/>
          <a:p>
            <a:pPr algn="ctr"/>
            <a:r>
              <a:rPr lang="es-ES" sz="2700" b="1" dirty="0" smtClean="0">
                <a:solidFill>
                  <a:schemeClr val="bg1"/>
                </a:solidFill>
                <a:latin typeface="Calibri" panose="020F0502020204030204" pitchFamily="34" charset="0"/>
                <a:cs typeface="Cambria"/>
              </a:rPr>
              <a:t>1.600 millones de “me gusta” por día</a:t>
            </a:r>
            <a:endParaRPr lang="es-ES" sz="2700" b="1" dirty="0">
              <a:solidFill>
                <a:schemeClr val="bg1"/>
              </a:solidFill>
              <a:latin typeface="Calibri" panose="020F0502020204030204" pitchFamily="34" charset="0"/>
              <a:cs typeface="Cambria"/>
            </a:endParaRPr>
          </a:p>
        </p:txBody>
      </p:sp>
      <p:sp>
        <p:nvSpPr>
          <p:cNvPr id="10" name="TextBox 9"/>
          <p:cNvSpPr txBox="1"/>
          <p:nvPr/>
        </p:nvSpPr>
        <p:spPr>
          <a:xfrm>
            <a:off x="2988860" y="2676314"/>
            <a:ext cx="5680726" cy="492808"/>
          </a:xfrm>
          <a:prstGeom prst="rect">
            <a:avLst/>
          </a:prstGeom>
          <a:noFill/>
        </p:spPr>
        <p:txBody>
          <a:bodyPr wrap="square" lIns="76563" tIns="38281" rIns="76563" bIns="38281" rtlCol="0">
            <a:spAutoFit/>
          </a:bodyPr>
          <a:lstStyle/>
          <a:p>
            <a:pPr algn="ctr"/>
            <a:r>
              <a:rPr lang="es-ES" sz="2700" b="1" dirty="0" smtClean="0">
                <a:solidFill>
                  <a:schemeClr val="bg1"/>
                </a:solidFill>
                <a:latin typeface="Calibri" panose="020F0502020204030204" pitchFamily="34" charset="0"/>
                <a:cs typeface="Cambria"/>
              </a:rPr>
              <a:t>1.500 comentarios por segundo</a:t>
            </a:r>
            <a:endParaRPr lang="es-ES" sz="27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41473976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52"/>
            <a:ext cx="8245475" cy="5141520"/>
          </a:xfrm>
          <a:prstGeom prst="rect">
            <a:avLst/>
          </a:prstGeom>
        </p:spPr>
      </p:pic>
      <p:sp>
        <p:nvSpPr>
          <p:cNvPr id="4" name="TextBox 3"/>
          <p:cNvSpPr txBox="1"/>
          <p:nvPr/>
        </p:nvSpPr>
        <p:spPr>
          <a:xfrm>
            <a:off x="2304352" y="1697230"/>
            <a:ext cx="5117637" cy="1092972"/>
          </a:xfrm>
          <a:prstGeom prst="rect">
            <a:avLst/>
          </a:prstGeom>
          <a:noFill/>
        </p:spPr>
        <p:txBody>
          <a:bodyPr wrap="square" lIns="76563" tIns="38281" rIns="76563" bIns="38281" rtlCol="0">
            <a:spAutoFit/>
          </a:bodyPr>
          <a:lstStyle/>
          <a:p>
            <a:pPr algn="ctr"/>
            <a:r>
              <a:rPr lang="es-ES" sz="3300" b="1" dirty="0" smtClean="0">
                <a:solidFill>
                  <a:schemeClr val="bg1"/>
                </a:solidFill>
                <a:latin typeface="Calibri" panose="020F0502020204030204" pitchFamily="34" charset="0"/>
                <a:cs typeface="Cambria"/>
              </a:rPr>
              <a:t>Cada segundo </a:t>
            </a:r>
            <a:r>
              <a:rPr lang="es-ES" sz="3300" b="1" dirty="0">
                <a:solidFill>
                  <a:schemeClr val="bg1"/>
                </a:solidFill>
                <a:latin typeface="Calibri" panose="020F0502020204030204" pitchFamily="34" charset="0"/>
                <a:cs typeface="Cambria"/>
              </a:rPr>
              <a:t>se </a:t>
            </a:r>
            <a:r>
              <a:rPr lang="es-ES" sz="3300" b="1" dirty="0" smtClean="0">
                <a:solidFill>
                  <a:schemeClr val="bg1"/>
                </a:solidFill>
                <a:latin typeface="Calibri" panose="020F0502020204030204" pitchFamily="34" charset="0"/>
                <a:cs typeface="Cambria"/>
              </a:rPr>
              <a:t>publica 1 hora de video en</a:t>
            </a:r>
            <a:endParaRPr lang="es-ES" sz="33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41473976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4750619" y="1392958"/>
            <a:ext cx="2579427" cy="2566401"/>
          </a:xfrm>
          <a:prstGeom prst="rect">
            <a:avLst/>
          </a:prstGeom>
        </p:spPr>
      </p:pic>
      <p:sp>
        <p:nvSpPr>
          <p:cNvPr id="3" name="Espaço Reservado para Texto 2"/>
          <p:cNvSpPr>
            <a:spLocks noGrp="1"/>
          </p:cNvSpPr>
          <p:nvPr>
            <p:ph type="body" sz="quarter" idx="10"/>
          </p:nvPr>
        </p:nvSpPr>
        <p:spPr/>
        <p:txBody>
          <a:bodyPr>
            <a:noAutofit/>
          </a:bodyPr>
          <a:lstStyle/>
          <a:p>
            <a:r>
              <a:rPr lang="es-ES" sz="2800" b="1" dirty="0" smtClean="0">
                <a:cs typeface="Cambria"/>
              </a:rPr>
              <a:t>Ascenso de </a:t>
            </a:r>
            <a:r>
              <a:rPr lang="es-ES" sz="2800" b="1" dirty="0" err="1" smtClean="0">
                <a:cs typeface="Cambria"/>
              </a:rPr>
              <a:t>WhatsApp</a:t>
            </a:r>
            <a:r>
              <a:rPr lang="es-ES" sz="2800" b="1" dirty="0" smtClean="0">
                <a:cs typeface="Cambria"/>
              </a:rPr>
              <a:t> &amp; </a:t>
            </a:r>
            <a:r>
              <a:rPr lang="es-ES" sz="2800" b="1" dirty="0" err="1" smtClean="0">
                <a:cs typeface="Cambria"/>
              </a:rPr>
              <a:t>Snapchat</a:t>
            </a:r>
            <a:endParaRPr lang="es-ES" sz="2800" dirty="0">
              <a:cs typeface="Cambria"/>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001" y="1412063"/>
            <a:ext cx="2535958" cy="2535958"/>
          </a:xfrm>
          <a:prstGeom prst="rect">
            <a:avLst/>
          </a:prstGeom>
        </p:spPr>
      </p:pic>
    </p:spTree>
    <p:extLst>
      <p:ext uri="{BB962C8B-B14F-4D97-AF65-F5344CB8AC3E}">
        <p14:creationId xmlns:p14="http://schemas.microsoft.com/office/powerpoint/2010/main" val="172675596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8342" y="279363"/>
            <a:ext cx="3121396" cy="923695"/>
          </a:xfrm>
          <a:prstGeom prst="rect">
            <a:avLst/>
          </a:prstGeom>
        </p:spPr>
        <p:txBody>
          <a:bodyPr wrap="none" lIns="76563" tIns="38281" rIns="76563" bIns="38281">
            <a:spAutoFit/>
          </a:bodyPr>
          <a:lstStyle/>
          <a:p>
            <a:r>
              <a:rPr lang="en-US" sz="5500" b="1" i="1" dirty="0" err="1" smtClean="0">
                <a:latin typeface="Calibri" panose="020F0502020204030204" pitchFamily="34" charset="0"/>
                <a:cs typeface="Cambria"/>
              </a:rPr>
              <a:t>Portátiles</a:t>
            </a:r>
            <a:r>
              <a:rPr lang="en-US" sz="5500" b="1" dirty="0" smtClean="0">
                <a:latin typeface="Calibri" panose="020F0502020204030204" pitchFamily="34" charset="0"/>
                <a:cs typeface="Cambria"/>
              </a:rPr>
              <a:t> </a:t>
            </a:r>
            <a:endParaRPr lang="en-US" sz="5500" b="1" dirty="0">
              <a:latin typeface="Calibri" panose="020F0502020204030204" pitchFamily="34" charset="0"/>
              <a:cs typeface="Cambria"/>
            </a:endParaRPr>
          </a:p>
        </p:txBody>
      </p:sp>
      <p:pic>
        <p:nvPicPr>
          <p:cNvPr id="5" name="Picture 4"/>
          <p:cNvPicPr>
            <a:picLocks noChangeAspect="1"/>
          </p:cNvPicPr>
          <p:nvPr/>
        </p:nvPicPr>
        <p:blipFill rotWithShape="1">
          <a:blip r:embed="rId2" cstate="print"/>
          <a:srcRect t="2295" b="7546"/>
          <a:stretch/>
        </p:blipFill>
        <p:spPr>
          <a:xfrm>
            <a:off x="0" y="1159026"/>
            <a:ext cx="8245475" cy="3993999"/>
          </a:xfrm>
          <a:prstGeom prst="rect">
            <a:avLst/>
          </a:prstGeom>
        </p:spPr>
      </p:pic>
    </p:spTree>
    <p:extLst>
      <p:ext uri="{BB962C8B-B14F-4D97-AF65-F5344CB8AC3E}">
        <p14:creationId xmlns:p14="http://schemas.microsoft.com/office/powerpoint/2010/main" val="41408662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3379269" y="1003674"/>
            <a:ext cx="4234439" cy="3240360"/>
          </a:xfrm>
        </p:spPr>
        <p:txBody>
          <a:bodyPr/>
          <a:lstStyle/>
          <a:p>
            <a:pPr algn="ctr"/>
            <a:r>
              <a:rPr lang="es-ES" sz="2400" b="1" dirty="0" smtClean="0">
                <a:solidFill>
                  <a:srgbClr val="000000"/>
                </a:solidFill>
                <a:cs typeface="Cambria"/>
              </a:rPr>
              <a:t>“Cada 3 días se genera más contenido que el desde el comienzo de la humanidad hasta 2003”. </a:t>
            </a:r>
            <a:endParaRPr lang="es-ES" sz="2400" b="1" dirty="0" smtClean="0">
              <a:solidFill>
                <a:srgbClr val="000000"/>
              </a:solidFill>
              <a:cs typeface="Cambria"/>
            </a:endParaRPr>
          </a:p>
          <a:p>
            <a:pPr marL="0" indent="0" algn="ctr">
              <a:buNone/>
            </a:pPr>
            <a:r>
              <a:rPr lang="es-ES" b="1" dirty="0" smtClean="0">
                <a:cs typeface="Cambria"/>
              </a:rPr>
              <a:t>Eric </a:t>
            </a:r>
            <a:r>
              <a:rPr lang="es-ES" b="1" dirty="0" smtClean="0">
                <a:cs typeface="Cambria"/>
              </a:rPr>
              <a:t>Schmidt CEO de Google en 2013.</a:t>
            </a:r>
          </a:p>
          <a:p>
            <a:endParaRPr lang="pt-BR" dirty="0"/>
          </a:p>
        </p:txBody>
      </p:sp>
      <p:sp>
        <p:nvSpPr>
          <p:cNvPr id="3" name="Espaço Reservado para Texto 2"/>
          <p:cNvSpPr>
            <a:spLocks noGrp="1"/>
          </p:cNvSpPr>
          <p:nvPr>
            <p:ph type="body" sz="quarter" idx="10"/>
          </p:nvPr>
        </p:nvSpPr>
        <p:spPr/>
        <p:txBody>
          <a:bodyPr/>
          <a:lstStyle/>
          <a:p>
            <a:endParaRPr lang="pt-BR" dirty="0"/>
          </a:p>
        </p:txBody>
      </p:sp>
      <p:pic>
        <p:nvPicPr>
          <p:cNvPr id="7" name="Espaço Reservado para Imagem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5576" r="15576"/>
          <a:stretch>
            <a:fillRect/>
          </a:stretch>
        </p:blipFill>
        <p:spPr/>
      </p:pic>
    </p:spTree>
    <p:extLst>
      <p:ext uri="{BB962C8B-B14F-4D97-AF65-F5344CB8AC3E}">
        <p14:creationId xmlns:p14="http://schemas.microsoft.com/office/powerpoint/2010/main" val="106429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80313" y="1022680"/>
            <a:ext cx="7420928" cy="858838"/>
          </a:xfrm>
        </p:spPr>
        <p:txBody>
          <a:bodyPr/>
          <a:lstStyle/>
          <a:p>
            <a:r>
              <a:rPr lang="es-ES" dirty="0" smtClean="0"/>
              <a:t>Marcos 16:15</a:t>
            </a:r>
            <a:endParaRPr lang="es-ES" dirty="0"/>
          </a:p>
        </p:txBody>
      </p:sp>
      <p:pic>
        <p:nvPicPr>
          <p:cNvPr id="14" name="Espaço Reservado para Conteúdo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7125" y="2124268"/>
            <a:ext cx="5991225" cy="3276600"/>
          </a:xfrm>
        </p:spPr>
      </p:pic>
    </p:spTree>
    <p:extLst>
      <p:ext uri="{BB962C8B-B14F-4D97-AF65-F5344CB8AC3E}">
        <p14:creationId xmlns:p14="http://schemas.microsoft.com/office/powerpoint/2010/main" val="235236416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71161"/>
            <a:ext cx="8245475" cy="846751"/>
          </a:xfrm>
          <a:prstGeom prst="rect">
            <a:avLst/>
          </a:prstGeom>
        </p:spPr>
        <p:txBody>
          <a:bodyPr wrap="square" lIns="76563" tIns="38281" rIns="76563" bIns="38281">
            <a:spAutoFit/>
          </a:bodyPr>
          <a:lstStyle/>
          <a:p>
            <a:pPr algn="ctr"/>
            <a:r>
              <a:rPr lang="en-US" sz="5000" b="1" i="1" dirty="0" smtClean="0">
                <a:latin typeface="Calibri" panose="020F0502020204030204" pitchFamily="34" charset="0"/>
                <a:cs typeface="Cambria"/>
              </a:rPr>
              <a:t>Deep Profile</a:t>
            </a:r>
            <a:r>
              <a:rPr lang="en-US" sz="5000" dirty="0" smtClean="0">
                <a:latin typeface="Calibri" panose="020F0502020204030204" pitchFamily="34" charset="0"/>
                <a:cs typeface="Cambria"/>
              </a:rPr>
              <a:t> </a:t>
            </a:r>
            <a:r>
              <a:rPr lang="es-ES" sz="2400" dirty="0" smtClean="0">
                <a:latin typeface="Calibri" panose="020F0502020204030204" pitchFamily="34" charset="0"/>
                <a:cs typeface="Cambria"/>
              </a:rPr>
              <a:t>(búsqueda profunda)</a:t>
            </a:r>
            <a:endParaRPr lang="es-ES" sz="2400" dirty="0">
              <a:latin typeface="Calibri" panose="020F0502020204030204" pitchFamily="34" charset="0"/>
              <a:cs typeface="Cambria"/>
            </a:endParaRPr>
          </a:p>
        </p:txBody>
      </p:sp>
      <p:pic>
        <p:nvPicPr>
          <p:cNvPr id="5" name="Picture 4"/>
          <p:cNvPicPr>
            <a:picLocks noChangeAspect="1"/>
          </p:cNvPicPr>
          <p:nvPr/>
        </p:nvPicPr>
        <p:blipFill>
          <a:blip r:embed="rId3" cstate="print"/>
          <a:stretch>
            <a:fillRect/>
          </a:stretch>
        </p:blipFill>
        <p:spPr>
          <a:xfrm>
            <a:off x="0" y="1017912"/>
            <a:ext cx="8245475" cy="3476265"/>
          </a:xfrm>
          <a:prstGeom prst="rect">
            <a:avLst/>
          </a:prstGeom>
        </p:spPr>
      </p:pic>
    </p:spTree>
    <p:extLst>
      <p:ext uri="{BB962C8B-B14F-4D97-AF65-F5344CB8AC3E}">
        <p14:creationId xmlns:p14="http://schemas.microsoft.com/office/powerpoint/2010/main" val="421336841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MEDIOS SOCIALES</a:t>
            </a:r>
          </a:p>
          <a:p>
            <a:r>
              <a:rPr lang="es-ES" dirty="0" smtClean="0">
                <a:solidFill>
                  <a:schemeClr val="accent3">
                    <a:lumMod val="50000"/>
                  </a:schemeClr>
                </a:solidFill>
              </a:rPr>
              <a:t>REVOLUCIÓN EN EL ESTILO DE VIDA </a:t>
            </a:r>
          </a:p>
          <a:p>
            <a:endParaRPr lang="pt-BR" dirty="0"/>
          </a:p>
        </p:txBody>
      </p:sp>
    </p:spTree>
    <p:extLst>
      <p:ext uri="{BB962C8B-B14F-4D97-AF65-F5344CB8AC3E}">
        <p14:creationId xmlns:p14="http://schemas.microsoft.com/office/powerpoint/2010/main" val="173831978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r>
              <a:rPr lang="es-ES" sz="4800" dirty="0" smtClean="0"/>
              <a:t>CÓMO INFLUIMOS</a:t>
            </a:r>
            <a:endParaRPr lang="es-ES" sz="4800" dirty="0"/>
          </a:p>
        </p:txBody>
      </p:sp>
    </p:spTree>
    <p:extLst>
      <p:ext uri="{BB962C8B-B14F-4D97-AF65-F5344CB8AC3E}">
        <p14:creationId xmlns:p14="http://schemas.microsoft.com/office/powerpoint/2010/main" val="61853867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b="1" dirty="0" smtClean="0">
                <a:ea typeface="ＭＳ Ｐゴシック" charset="0"/>
                <a:cs typeface="Cambria"/>
              </a:rPr>
              <a:t>De la </a:t>
            </a:r>
            <a:r>
              <a:rPr lang="es-ES" b="1" dirty="0" smtClean="0">
                <a:solidFill>
                  <a:schemeClr val="accent3">
                    <a:lumMod val="50000"/>
                  </a:schemeClr>
                </a:solidFill>
                <a:ea typeface="ＭＳ Ｐゴシック" charset="0"/>
                <a:cs typeface="Cambria"/>
              </a:rPr>
              <a:t>ERA DE LA INFORMACIÓN </a:t>
            </a:r>
            <a:r>
              <a:rPr lang="es-ES" b="1" dirty="0" smtClean="0">
                <a:ea typeface="ＭＳ Ｐゴシック" charset="0"/>
                <a:cs typeface="Cambria"/>
              </a:rPr>
              <a:t>(crecimiento lineal)</a:t>
            </a:r>
          </a:p>
          <a:p>
            <a:r>
              <a:rPr lang="es-ES" b="1" dirty="0" smtClean="0">
                <a:ea typeface="ＭＳ Ｐゴシック" charset="0"/>
                <a:cs typeface="Cambria"/>
              </a:rPr>
              <a:t>a la </a:t>
            </a:r>
            <a:r>
              <a:rPr lang="es-ES" b="1" dirty="0" smtClean="0">
                <a:solidFill>
                  <a:schemeClr val="accent3">
                    <a:lumMod val="50000"/>
                  </a:schemeClr>
                </a:solidFill>
                <a:ea typeface="ＭＳ Ｐゴシック" charset="0"/>
                <a:cs typeface="Cambria"/>
              </a:rPr>
              <a:t>ERA DE LA INNOVACIÓN </a:t>
            </a:r>
            <a:r>
              <a:rPr lang="es-ES" b="1" dirty="0" smtClean="0">
                <a:ea typeface="ＭＳ Ｐゴシック" charset="0"/>
                <a:cs typeface="Cambria"/>
              </a:rPr>
              <a:t>(crecimiento exponencial)</a:t>
            </a:r>
            <a:endParaRPr lang="es-ES" dirty="0"/>
          </a:p>
        </p:txBody>
      </p:sp>
      <p:pic>
        <p:nvPicPr>
          <p:cNvPr id="6" name="Espaço Reservado para Imagem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6356" r="6356"/>
          <a:stretch>
            <a:fillRect/>
          </a:stretch>
        </p:blipFill>
        <p:spPr/>
      </p:pic>
    </p:spTree>
    <p:extLst>
      <p:ext uri="{BB962C8B-B14F-4D97-AF65-F5344CB8AC3E}">
        <p14:creationId xmlns:p14="http://schemas.microsoft.com/office/powerpoint/2010/main" val="27993501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r>
              <a:rPr lang="es-ES" sz="2800" b="1" dirty="0" smtClean="0">
                <a:ea typeface="ＭＳ Ｐゴシック" charset="0"/>
                <a:cs typeface="Cambria"/>
              </a:rPr>
              <a:t>Con tanta información, ¡es más difícil destacarse!</a:t>
            </a:r>
            <a:endParaRPr lang="es-ES" sz="2800" dirty="0"/>
          </a:p>
        </p:txBody>
      </p:sp>
      <p:pic>
        <p:nvPicPr>
          <p:cNvPr id="7" name="Espaço Reservado para Imagem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5719" r="15719"/>
          <a:stretch>
            <a:fillRect/>
          </a:stretch>
        </p:blipFill>
        <p:spPr/>
      </p:pic>
    </p:spTree>
    <p:extLst>
      <p:ext uri="{BB962C8B-B14F-4D97-AF65-F5344CB8AC3E}">
        <p14:creationId xmlns:p14="http://schemas.microsoft.com/office/powerpoint/2010/main" val="50646093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84821" y="600867"/>
            <a:ext cx="8089967" cy="2871953"/>
          </a:xfrm>
          <a:prstGeom prst="rect">
            <a:avLst/>
          </a:prstGeom>
        </p:spPr>
      </p:pic>
      <p:sp>
        <p:nvSpPr>
          <p:cNvPr id="4" name="Rectangle 3"/>
          <p:cNvSpPr/>
          <p:nvPr/>
        </p:nvSpPr>
        <p:spPr>
          <a:xfrm>
            <a:off x="393188" y="3715524"/>
            <a:ext cx="7467050" cy="785196"/>
          </a:xfrm>
          <a:prstGeom prst="rect">
            <a:avLst/>
          </a:prstGeom>
        </p:spPr>
        <p:txBody>
          <a:bodyPr wrap="square" lIns="76563" tIns="38281" rIns="76563" bIns="38281">
            <a:spAutoFit/>
          </a:bodyPr>
          <a:lstStyle/>
          <a:p>
            <a:pPr algn="ctr"/>
            <a:r>
              <a:rPr lang="es-ES" sz="2300" b="1" dirty="0" smtClean="0">
                <a:latin typeface="Calibri" panose="020F0502020204030204" pitchFamily="34" charset="0"/>
                <a:cs typeface="Cambria"/>
              </a:rPr>
              <a:t>Receta para el éxito: publicar rápido, en cantidad y con inversión en producción. </a:t>
            </a:r>
            <a:endParaRPr lang="es-ES" sz="2300" b="1" dirty="0">
              <a:latin typeface="Calibri" panose="020F0502020204030204" pitchFamily="34" charset="0"/>
              <a:cs typeface="Cambria"/>
            </a:endParaRPr>
          </a:p>
        </p:txBody>
      </p:sp>
    </p:spTree>
    <p:extLst>
      <p:ext uri="{BB962C8B-B14F-4D97-AF65-F5344CB8AC3E}">
        <p14:creationId xmlns:p14="http://schemas.microsoft.com/office/powerpoint/2010/main" val="244811150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2474160"/>
            <a:ext cx="8245475" cy="2678865"/>
          </a:xfrm>
          <a:prstGeom prst="rect">
            <a:avLst/>
          </a:prstGeom>
        </p:spPr>
      </p:pic>
      <p:sp>
        <p:nvSpPr>
          <p:cNvPr id="103425" name="Title 1"/>
          <p:cNvSpPr>
            <a:spLocks noGrp="1"/>
          </p:cNvSpPr>
          <p:nvPr>
            <p:ph type="title"/>
          </p:nvPr>
        </p:nvSpPr>
        <p:spPr>
          <a:xfrm>
            <a:off x="0" y="0"/>
            <a:ext cx="8245475" cy="2474160"/>
          </a:xfrm>
        </p:spPr>
        <p:txBody>
          <a:bodyPr>
            <a:normAutofit/>
          </a:bodyPr>
          <a:lstStyle/>
          <a:p>
            <a:r>
              <a:rPr lang="es-ES" sz="4000" b="1" dirty="0" smtClean="0">
                <a:ea typeface="ＭＳ Ｐゴシック" charset="0"/>
                <a:cs typeface="Cambria"/>
              </a:rPr>
              <a:t>“Innovar significa experimentar más y planear menos”.</a:t>
            </a:r>
            <a:br>
              <a:rPr lang="es-ES" sz="4000" b="1" dirty="0" smtClean="0">
                <a:ea typeface="ＭＳ Ｐゴシック" charset="0"/>
                <a:cs typeface="Cambria"/>
              </a:rPr>
            </a:br>
            <a:r>
              <a:rPr lang="es-ES" b="1" dirty="0" smtClean="0">
                <a:ea typeface="ＭＳ Ｐゴシック" charset="0"/>
                <a:cs typeface="Cambria"/>
              </a:rPr>
              <a:t>Gustavo </a:t>
            </a:r>
            <a:r>
              <a:rPr lang="es-ES" b="1" dirty="0" err="1" smtClean="0">
                <a:ea typeface="ＭＳ Ｐゴシック" charset="0"/>
                <a:cs typeface="Cambria"/>
              </a:rPr>
              <a:t>Caetano</a:t>
            </a:r>
            <a:endParaRPr lang="es-ES" sz="4000" b="1" dirty="0">
              <a:ea typeface="ＭＳ Ｐゴシック" charset="0"/>
              <a:cs typeface="Cambria"/>
            </a:endParaRPr>
          </a:p>
        </p:txBody>
      </p:sp>
    </p:spTree>
    <p:extLst>
      <p:ext uri="{BB962C8B-B14F-4D97-AF65-F5344CB8AC3E}">
        <p14:creationId xmlns:p14="http://schemas.microsoft.com/office/powerpoint/2010/main" val="323638999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914401"/>
            <a:ext cx="8187260" cy="3193576"/>
          </a:xfrm>
          <a:prstGeom prst="rect">
            <a:avLst/>
          </a:prstGeom>
        </p:spPr>
      </p:pic>
    </p:spTree>
    <p:extLst>
      <p:ext uri="{BB962C8B-B14F-4D97-AF65-F5344CB8AC3E}">
        <p14:creationId xmlns:p14="http://schemas.microsoft.com/office/powerpoint/2010/main" val="345639379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a:bodyPr>
          <a:lstStyle/>
          <a:p>
            <a:r>
              <a:rPr lang="es-ES" sz="4000" dirty="0" smtClean="0"/>
              <a:t>CÓMO APRENDEMOS</a:t>
            </a:r>
            <a:endParaRPr lang="es-ES" sz="4000" dirty="0"/>
          </a:p>
        </p:txBody>
      </p:sp>
    </p:spTree>
    <p:extLst>
      <p:ext uri="{BB962C8B-B14F-4D97-AF65-F5344CB8AC3E}">
        <p14:creationId xmlns:p14="http://schemas.microsoft.com/office/powerpoint/2010/main" val="10784035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15136" y="377014"/>
            <a:ext cx="7086668" cy="4354361"/>
          </a:xfrm>
          <a:prstGeom prst="rect">
            <a:avLst/>
          </a:prstGeom>
        </p:spPr>
      </p:pic>
    </p:spTree>
    <p:extLst>
      <p:ext uri="{BB962C8B-B14F-4D97-AF65-F5344CB8AC3E}">
        <p14:creationId xmlns:p14="http://schemas.microsoft.com/office/powerpoint/2010/main" val="51034433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446294" y="875289"/>
            <a:ext cx="7420928" cy="858838"/>
          </a:xfrm>
        </p:spPr>
        <p:txBody>
          <a:bodyPr/>
          <a:lstStyle/>
          <a:p>
            <a:r>
              <a:rPr lang="es-ES" b="1" dirty="0" smtClean="0"/>
              <a:t>Apocalipsis 14:6</a:t>
            </a:r>
            <a:endParaRPr lang="es-ES" b="1" dirty="0"/>
          </a:p>
        </p:txBody>
      </p:sp>
      <p:pic>
        <p:nvPicPr>
          <p:cNvPr id="14" name="Espaço Reservado para Conteúdo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7125" y="1878604"/>
            <a:ext cx="5991225" cy="3276600"/>
          </a:xfrm>
        </p:spPr>
      </p:pic>
    </p:spTree>
    <p:extLst>
      <p:ext uri="{BB962C8B-B14F-4D97-AF65-F5344CB8AC3E}">
        <p14:creationId xmlns:p14="http://schemas.microsoft.com/office/powerpoint/2010/main" val="50248050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Tela 2015-07-18 às 12.52.3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245474" cy="5153025"/>
          </a:xfrm>
          <a:prstGeom prst="rect">
            <a:avLst/>
          </a:prstGeom>
        </p:spPr>
      </p:pic>
    </p:spTree>
    <p:extLst>
      <p:ext uri="{BB962C8B-B14F-4D97-AF65-F5344CB8AC3E}">
        <p14:creationId xmlns:p14="http://schemas.microsoft.com/office/powerpoint/2010/main" val="300053864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34491" y="2261331"/>
            <a:ext cx="4503761" cy="2778316"/>
          </a:xfrm>
        </p:spPr>
        <p:txBody>
          <a:bodyPr/>
          <a:lstStyle/>
          <a:p>
            <a:r>
              <a:rPr lang="es-ES" dirty="0" smtClean="0"/>
              <a:t>CÓMO </a:t>
            </a:r>
          </a:p>
          <a:p>
            <a:r>
              <a:rPr lang="es-ES" dirty="0" smtClean="0"/>
              <a:t>TRABAJAMOS</a:t>
            </a:r>
            <a:endParaRPr lang="es-ES" dirty="0"/>
          </a:p>
        </p:txBody>
      </p:sp>
    </p:spTree>
    <p:extLst>
      <p:ext uri="{BB962C8B-B14F-4D97-AF65-F5344CB8AC3E}">
        <p14:creationId xmlns:p14="http://schemas.microsoft.com/office/powerpoint/2010/main" val="375595860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dirty="0" smtClean="0"/>
              <a:t>REVOLUCIÓN DEL USO DEL</a:t>
            </a:r>
          </a:p>
          <a:p>
            <a:r>
              <a:rPr lang="es-ES" dirty="0" smtClean="0"/>
              <a:t>TIEMPO</a:t>
            </a:r>
            <a:endParaRPr lang="es-ES" dirty="0"/>
          </a:p>
        </p:txBody>
      </p:sp>
    </p:spTree>
    <p:extLst>
      <p:ext uri="{BB962C8B-B14F-4D97-AF65-F5344CB8AC3E}">
        <p14:creationId xmlns:p14="http://schemas.microsoft.com/office/powerpoint/2010/main" val="152787261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sz="2000" b="1" dirty="0" smtClean="0">
                <a:cs typeface="Cambria"/>
              </a:rPr>
              <a:t>Las personas pasan</a:t>
            </a:r>
            <a:r>
              <a:rPr lang="es-ES" sz="2000" b="1" dirty="0" smtClean="0">
                <a:solidFill>
                  <a:schemeClr val="accent3">
                    <a:lumMod val="50000"/>
                  </a:schemeClr>
                </a:solidFill>
                <a:cs typeface="Cambria"/>
              </a:rPr>
              <a:t> </a:t>
            </a:r>
            <a:r>
              <a:rPr lang="es-ES" sz="4000" b="1" i="1" dirty="0" smtClean="0">
                <a:solidFill>
                  <a:schemeClr val="accent3">
                    <a:lumMod val="50000"/>
                  </a:schemeClr>
                </a:solidFill>
                <a:cs typeface="Cambria"/>
              </a:rPr>
              <a:t>700</a:t>
            </a:r>
            <a:r>
              <a:rPr lang="es-ES" sz="2000" b="1" dirty="0" smtClean="0">
                <a:solidFill>
                  <a:schemeClr val="accent3">
                    <a:lumMod val="50000"/>
                  </a:schemeClr>
                </a:solidFill>
                <a:cs typeface="Cambria"/>
              </a:rPr>
              <a:t> </a:t>
            </a:r>
            <a:r>
              <a:rPr lang="es-ES" sz="2000" b="1" dirty="0" smtClean="0">
                <a:cs typeface="Cambria"/>
              </a:rPr>
              <a:t>mil millones de minutos por mes en Facebook.</a:t>
            </a:r>
          </a:p>
          <a:p>
            <a:endParaRPr lang="es-ES" dirty="0"/>
          </a:p>
        </p:txBody>
      </p:sp>
      <p:pic>
        <p:nvPicPr>
          <p:cNvPr id="8" name="Espaço Reservado para Imagem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4291" r="4291"/>
          <a:stretch>
            <a:fillRect/>
          </a:stretch>
        </p:blipFill>
        <p:spPr/>
      </p:pic>
    </p:spTree>
    <p:extLst>
      <p:ext uri="{BB962C8B-B14F-4D97-AF65-F5344CB8AC3E}">
        <p14:creationId xmlns:p14="http://schemas.microsoft.com/office/powerpoint/2010/main" val="41473976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0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245475" cy="5153025"/>
          </a:xfrm>
          <a:prstGeom prst="rect">
            <a:avLst/>
          </a:prstGeom>
        </p:spPr>
      </p:pic>
    </p:spTree>
    <p:extLst>
      <p:ext uri="{BB962C8B-B14F-4D97-AF65-F5344CB8AC3E}">
        <p14:creationId xmlns:p14="http://schemas.microsoft.com/office/powerpoint/2010/main" val="384834297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09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626369" y="252544"/>
            <a:ext cx="5054356" cy="4549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834297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CÓMO NOS </a:t>
            </a:r>
          </a:p>
          <a:p>
            <a:r>
              <a:rPr lang="es-ES" dirty="0" smtClean="0"/>
              <a:t>DIVERTIMOS</a:t>
            </a:r>
          </a:p>
          <a:p>
            <a:endParaRPr lang="es-ES" dirty="0"/>
          </a:p>
        </p:txBody>
      </p:sp>
    </p:spTree>
    <p:extLst>
      <p:ext uri="{BB962C8B-B14F-4D97-AF65-F5344CB8AC3E}">
        <p14:creationId xmlns:p14="http://schemas.microsoft.com/office/powerpoint/2010/main" val="415708951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8245475" cy="3413879"/>
          </a:xfrm>
          <a:prstGeom prst="rect">
            <a:avLst/>
          </a:prstGeom>
        </p:spPr>
      </p:pic>
      <p:sp>
        <p:nvSpPr>
          <p:cNvPr id="46081" name="Title 1"/>
          <p:cNvSpPr>
            <a:spLocks noGrp="1"/>
          </p:cNvSpPr>
          <p:nvPr>
            <p:ph type="title"/>
          </p:nvPr>
        </p:nvSpPr>
        <p:spPr>
          <a:xfrm>
            <a:off x="183783" y="3322442"/>
            <a:ext cx="7953448" cy="1715126"/>
          </a:xfrm>
        </p:spPr>
        <p:txBody>
          <a:bodyPr>
            <a:normAutofit/>
          </a:bodyPr>
          <a:lstStyle/>
          <a:p>
            <a:pPr algn="ctr"/>
            <a:r>
              <a:rPr lang="es-ES" sz="5000" b="1" dirty="0" smtClean="0">
                <a:solidFill>
                  <a:srgbClr val="000000"/>
                </a:solidFill>
                <a:ea typeface="ＭＳ Ｐゴシック" charset="0"/>
                <a:cs typeface="Cambria"/>
              </a:rPr>
              <a:t>¡La </a:t>
            </a:r>
            <a:r>
              <a:rPr lang="es-ES" sz="5000" b="1" i="1" dirty="0" smtClean="0">
                <a:solidFill>
                  <a:srgbClr val="000000"/>
                </a:solidFill>
                <a:ea typeface="ＭＳ Ｐゴシック" charset="0"/>
                <a:cs typeface="Cambria"/>
              </a:rPr>
              <a:t>tecnología</a:t>
            </a:r>
            <a:br>
              <a:rPr lang="es-ES" sz="5000" b="1" i="1" dirty="0" smtClean="0">
                <a:solidFill>
                  <a:srgbClr val="000000"/>
                </a:solidFill>
                <a:ea typeface="ＭＳ Ｐゴシック" charset="0"/>
                <a:cs typeface="Cambria"/>
              </a:rPr>
            </a:br>
            <a:r>
              <a:rPr lang="es-ES" sz="5000" b="1" dirty="0" smtClean="0">
                <a:solidFill>
                  <a:srgbClr val="000000"/>
                </a:solidFill>
                <a:ea typeface="ＭＳ Ｐゴシック" charset="0"/>
                <a:cs typeface="Cambria"/>
              </a:rPr>
              <a:t>RECREA la realidad!</a:t>
            </a:r>
            <a:endParaRPr lang="es-ES" sz="5000" b="1" dirty="0">
              <a:solidFill>
                <a:srgbClr val="000000"/>
              </a:solidFill>
              <a:ea typeface="ＭＳ Ｐゴシック" charset="0"/>
              <a:cs typeface="Cambria"/>
            </a:endParaRPr>
          </a:p>
        </p:txBody>
      </p:sp>
    </p:spTree>
    <p:extLst>
      <p:ext uri="{BB962C8B-B14F-4D97-AF65-F5344CB8AC3E}">
        <p14:creationId xmlns:p14="http://schemas.microsoft.com/office/powerpoint/2010/main" val="19288918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dirty="0" smtClean="0"/>
              <a:t>Generación</a:t>
            </a:r>
          </a:p>
          <a:p>
            <a:r>
              <a:rPr lang="es-ES" i="1" dirty="0" smtClean="0"/>
              <a:t>GAMIFICADA</a:t>
            </a:r>
            <a:endParaRPr lang="es-ES" i="1" dirty="0"/>
          </a:p>
        </p:txBody>
      </p:sp>
    </p:spTree>
    <p:extLst>
      <p:ext uri="{BB962C8B-B14F-4D97-AF65-F5344CB8AC3E}">
        <p14:creationId xmlns:p14="http://schemas.microsoft.com/office/powerpoint/2010/main" val="8897440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a de Tela 2014-04-04 às 18.03.1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245475" cy="5147122"/>
          </a:xfrm>
          <a:prstGeom prst="rect">
            <a:avLst/>
          </a:prstGeom>
        </p:spPr>
      </p:pic>
      <p:sp>
        <p:nvSpPr>
          <p:cNvPr id="6" name="Rectangle 5"/>
          <p:cNvSpPr/>
          <p:nvPr/>
        </p:nvSpPr>
        <p:spPr>
          <a:xfrm>
            <a:off x="169645" y="3864401"/>
            <a:ext cx="6333429" cy="4241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r>
              <a:rPr lang="en-US" dirty="0" smtClean="0">
                <a:latin typeface="Calibri" panose="020F0502020204030204" pitchFamily="34" charset="0"/>
              </a:rPr>
              <a:t> </a:t>
            </a:r>
            <a:endParaRPr lang="en-US" dirty="0">
              <a:latin typeface="Calibri" panose="020F0502020204030204" pitchFamily="34" charset="0"/>
            </a:endParaRPr>
          </a:p>
        </p:txBody>
      </p:sp>
      <p:sp>
        <p:nvSpPr>
          <p:cNvPr id="7" name="TextBox 6"/>
          <p:cNvSpPr txBox="1"/>
          <p:nvPr/>
        </p:nvSpPr>
        <p:spPr>
          <a:xfrm>
            <a:off x="141370" y="3805493"/>
            <a:ext cx="6460651" cy="538975"/>
          </a:xfrm>
          <a:prstGeom prst="rect">
            <a:avLst/>
          </a:prstGeom>
          <a:noFill/>
        </p:spPr>
        <p:txBody>
          <a:bodyPr wrap="square" lIns="76563" tIns="38281" rIns="76563" bIns="38281" rtlCol="0">
            <a:spAutoFit/>
          </a:bodyPr>
          <a:lstStyle/>
          <a:p>
            <a:pPr algn="ctr"/>
            <a:r>
              <a:rPr lang="es-ES" sz="3000" b="1" dirty="0" smtClean="0">
                <a:solidFill>
                  <a:schemeClr val="bg1"/>
                </a:solidFill>
                <a:latin typeface="Calibri" panose="020F0502020204030204" pitchFamily="34" charset="0"/>
                <a:cs typeface="Cambria"/>
              </a:rPr>
              <a:t>¿Conoce este país?</a:t>
            </a:r>
            <a:endParaRPr lang="es-ES" sz="30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209866697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pPr algn="ctr"/>
            <a:r>
              <a:rPr lang="es-ES" sz="2400" dirty="0" smtClean="0"/>
              <a:t>“Los mejores predicadores son diligentes</a:t>
            </a:r>
            <a:r>
              <a:rPr lang="es-ES" sz="2400" dirty="0" smtClean="0"/>
              <a:t>, </a:t>
            </a:r>
            <a:r>
              <a:rPr lang="es-ES" sz="2400" dirty="0" smtClean="0"/>
              <a:t>conocen a las personas de su barrio y de su congregación, y  comprenden el escenario humano con todo su dolor y placeres, gloria y tragedia”. </a:t>
            </a:r>
            <a:endParaRPr lang="es-ES" sz="2400" dirty="0"/>
          </a:p>
          <a:p>
            <a:pPr marL="0" indent="0" algn="ctr">
              <a:buNone/>
            </a:pPr>
            <a:r>
              <a:rPr lang="es-ES" sz="2000" dirty="0" smtClean="0"/>
              <a:t>John </a:t>
            </a:r>
            <a:r>
              <a:rPr lang="es-ES" sz="2000" dirty="0" err="1" smtClean="0"/>
              <a:t>Stott</a:t>
            </a:r>
            <a:endParaRPr lang="es-ES" sz="2000" dirty="0" smtClean="0"/>
          </a:p>
          <a:p>
            <a:endParaRPr lang="es-ES" dirty="0"/>
          </a:p>
        </p:txBody>
      </p:sp>
      <p:pic>
        <p:nvPicPr>
          <p:cNvPr id="10" name="Espaço Reservado para Imagem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708" b="1708"/>
          <a:stretch>
            <a:fillRect/>
          </a:stretch>
        </p:blipFill>
        <p:spPr/>
      </p:pic>
    </p:spTree>
    <p:extLst>
      <p:ext uri="{BB962C8B-B14F-4D97-AF65-F5344CB8AC3E}">
        <p14:creationId xmlns:p14="http://schemas.microsoft.com/office/powerpoint/2010/main" val="274716891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4-04-04 às 18.03.2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245475" cy="5147122"/>
          </a:xfrm>
          <a:prstGeom prst="rect">
            <a:avLst/>
          </a:prstGeom>
        </p:spPr>
      </p:pic>
      <p:sp>
        <p:nvSpPr>
          <p:cNvPr id="6" name="Rectangle 5"/>
          <p:cNvSpPr/>
          <p:nvPr/>
        </p:nvSpPr>
        <p:spPr>
          <a:xfrm>
            <a:off x="31495" y="412361"/>
            <a:ext cx="4153093" cy="4241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r>
              <a:rPr lang="en-US" dirty="0" smtClean="0">
                <a:latin typeface="Calibri" panose="020F0502020204030204" pitchFamily="34" charset="0"/>
              </a:rPr>
              <a:t> </a:t>
            </a:r>
            <a:endParaRPr lang="en-US" dirty="0">
              <a:latin typeface="Calibri" panose="020F0502020204030204" pitchFamily="34" charset="0"/>
            </a:endParaRPr>
          </a:p>
        </p:txBody>
      </p:sp>
      <p:sp>
        <p:nvSpPr>
          <p:cNvPr id="7" name="TextBox 6"/>
          <p:cNvSpPr txBox="1"/>
          <p:nvPr/>
        </p:nvSpPr>
        <p:spPr>
          <a:xfrm>
            <a:off x="14138" y="381171"/>
            <a:ext cx="4283547" cy="492808"/>
          </a:xfrm>
          <a:prstGeom prst="rect">
            <a:avLst/>
          </a:prstGeom>
          <a:noFill/>
        </p:spPr>
        <p:txBody>
          <a:bodyPr wrap="square" lIns="76563" tIns="38281" rIns="76563" bIns="38281" rtlCol="0">
            <a:spAutoFit/>
          </a:bodyPr>
          <a:lstStyle/>
          <a:p>
            <a:pPr algn="ctr"/>
            <a:r>
              <a:rPr lang="es-ES" sz="2700" b="1" dirty="0" smtClean="0">
                <a:solidFill>
                  <a:schemeClr val="bg1"/>
                </a:solidFill>
                <a:latin typeface="Calibri" panose="020F0502020204030204" pitchFamily="34" charset="0"/>
                <a:cs typeface="Cambria"/>
              </a:rPr>
              <a:t>Se llama </a:t>
            </a:r>
            <a:r>
              <a:rPr lang="en-US" sz="2700" b="1" dirty="0" smtClean="0">
                <a:solidFill>
                  <a:schemeClr val="bg1"/>
                </a:solidFill>
                <a:latin typeface="Calibri" panose="020F0502020204030204" pitchFamily="34" charset="0"/>
                <a:cs typeface="Cambria"/>
              </a:rPr>
              <a:t>AZEROT</a:t>
            </a:r>
            <a:endParaRPr lang="en-US" sz="2700" b="1" dirty="0">
              <a:solidFill>
                <a:schemeClr val="bg1"/>
              </a:solidFill>
              <a:latin typeface="Calibri" panose="020F0502020204030204" pitchFamily="34" charset="0"/>
              <a:cs typeface="Cambria"/>
            </a:endParaRPr>
          </a:p>
        </p:txBody>
      </p:sp>
      <p:sp>
        <p:nvSpPr>
          <p:cNvPr id="8" name="Rectangle 7"/>
          <p:cNvSpPr/>
          <p:nvPr/>
        </p:nvSpPr>
        <p:spPr>
          <a:xfrm>
            <a:off x="1348328" y="1227163"/>
            <a:ext cx="6897147" cy="434058"/>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r>
              <a:rPr lang="en-US" dirty="0" smtClean="0">
                <a:solidFill>
                  <a:srgbClr val="FF0000"/>
                </a:solidFill>
                <a:latin typeface="Calibri" panose="020F0502020204030204" pitchFamily="34" charset="0"/>
              </a:rPr>
              <a:t> </a:t>
            </a:r>
            <a:endParaRPr lang="en-US" dirty="0">
              <a:solidFill>
                <a:srgbClr val="FF0000"/>
              </a:solidFill>
              <a:latin typeface="Calibri" panose="020F0502020204030204" pitchFamily="34" charset="0"/>
            </a:endParaRPr>
          </a:p>
        </p:txBody>
      </p:sp>
      <p:sp>
        <p:nvSpPr>
          <p:cNvPr id="9" name="TextBox 8"/>
          <p:cNvSpPr txBox="1"/>
          <p:nvPr/>
        </p:nvSpPr>
        <p:spPr>
          <a:xfrm>
            <a:off x="1657990" y="1232003"/>
            <a:ext cx="6474386" cy="431253"/>
          </a:xfrm>
          <a:prstGeom prst="rect">
            <a:avLst/>
          </a:prstGeom>
          <a:noFill/>
        </p:spPr>
        <p:txBody>
          <a:bodyPr wrap="square" lIns="76563" tIns="38281" rIns="76563" bIns="38281" rtlCol="0">
            <a:spAutoFit/>
          </a:bodyPr>
          <a:lstStyle/>
          <a:p>
            <a:pPr algn="ctr"/>
            <a:r>
              <a:rPr lang="es-ES" sz="2300" b="1" dirty="0" smtClean="0">
                <a:solidFill>
                  <a:schemeClr val="bg1"/>
                </a:solidFill>
                <a:latin typeface="Calibri" panose="020F0502020204030204" pitchFamily="34" charset="0"/>
                <a:cs typeface="Cambria"/>
              </a:rPr>
              <a:t>Un país en el juego “</a:t>
            </a:r>
            <a:r>
              <a:rPr lang="es-ES" sz="2300" b="1" dirty="0" err="1" smtClean="0">
                <a:solidFill>
                  <a:schemeClr val="bg1"/>
                </a:solidFill>
                <a:latin typeface="Calibri" panose="020F0502020204030204" pitchFamily="34" charset="0"/>
                <a:cs typeface="Cambria"/>
              </a:rPr>
              <a:t>World</a:t>
            </a:r>
            <a:r>
              <a:rPr lang="es-ES" sz="2300" b="1" dirty="0" smtClean="0">
                <a:solidFill>
                  <a:schemeClr val="bg1"/>
                </a:solidFill>
                <a:latin typeface="Calibri" panose="020F0502020204030204" pitchFamily="34" charset="0"/>
                <a:cs typeface="Cambria"/>
              </a:rPr>
              <a:t> of </a:t>
            </a:r>
            <a:r>
              <a:rPr lang="es-ES" sz="2300" b="1" dirty="0" err="1" smtClean="0">
                <a:solidFill>
                  <a:schemeClr val="bg1"/>
                </a:solidFill>
                <a:latin typeface="Calibri" panose="020F0502020204030204" pitchFamily="34" charset="0"/>
                <a:cs typeface="Cambria"/>
              </a:rPr>
              <a:t>Warcraft</a:t>
            </a:r>
            <a:r>
              <a:rPr lang="es-ES" sz="2300" b="1" dirty="0" smtClean="0">
                <a:solidFill>
                  <a:schemeClr val="bg1"/>
                </a:solidFill>
                <a:latin typeface="Calibri" panose="020F0502020204030204" pitchFamily="34" charset="0"/>
                <a:cs typeface="Cambria"/>
              </a:rPr>
              <a:t>”</a:t>
            </a:r>
            <a:endParaRPr lang="es-ES" sz="23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248599802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Conteúd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134"/>
            <a:ext cx="8245475" cy="5141520"/>
          </a:xfrm>
        </p:spPr>
      </p:pic>
      <p:sp>
        <p:nvSpPr>
          <p:cNvPr id="6" name="TextBox 5"/>
          <p:cNvSpPr txBox="1"/>
          <p:nvPr/>
        </p:nvSpPr>
        <p:spPr>
          <a:xfrm>
            <a:off x="127237" y="4157"/>
            <a:ext cx="8015746" cy="1323805"/>
          </a:xfrm>
          <a:prstGeom prst="rect">
            <a:avLst/>
          </a:prstGeom>
          <a:noFill/>
        </p:spPr>
        <p:txBody>
          <a:bodyPr wrap="square" lIns="76563" tIns="38281" rIns="76563" bIns="38281" rtlCol="0">
            <a:spAutoFit/>
          </a:bodyPr>
          <a:lstStyle/>
          <a:p>
            <a:pPr algn="ctr"/>
            <a:r>
              <a:rPr lang="es-ES" sz="2700" b="1" dirty="0" smtClean="0">
                <a:solidFill>
                  <a:schemeClr val="bg1"/>
                </a:solidFill>
                <a:latin typeface="Calibri" panose="020F0502020204030204" pitchFamily="34" charset="0"/>
                <a:cs typeface="Cambria"/>
              </a:rPr>
              <a:t>Es un juego con varios </a:t>
            </a:r>
            <a:r>
              <a:rPr lang="es-ES" sz="2700" b="1" dirty="0" err="1" smtClean="0">
                <a:solidFill>
                  <a:schemeClr val="bg1"/>
                </a:solidFill>
                <a:latin typeface="Calibri" panose="020F0502020204030204" pitchFamily="34" charset="0"/>
                <a:cs typeface="Cambria"/>
              </a:rPr>
              <a:t>judadores</a:t>
            </a:r>
            <a:r>
              <a:rPr lang="es-ES" sz="2700" b="1" dirty="0" smtClean="0">
                <a:solidFill>
                  <a:schemeClr val="bg1"/>
                </a:solidFill>
                <a:latin typeface="Calibri" panose="020F0502020204030204" pitchFamily="34" charset="0"/>
                <a:cs typeface="Cambria"/>
              </a:rPr>
              <a:t> en red (RPG) con más de </a:t>
            </a:r>
            <a:r>
              <a:rPr lang="es-ES" sz="2700" b="1" dirty="0" smtClean="0">
                <a:solidFill>
                  <a:srgbClr val="92D050"/>
                </a:solidFill>
                <a:latin typeface="Calibri" panose="020F0502020204030204" pitchFamily="34" charset="0"/>
                <a:cs typeface="Cambria"/>
              </a:rPr>
              <a:t>10 millones de usuarios</a:t>
            </a:r>
            <a:r>
              <a:rPr lang="es-ES" sz="2700" b="1" dirty="0" smtClean="0">
                <a:solidFill>
                  <a:srgbClr val="FF0000"/>
                </a:solidFill>
                <a:latin typeface="Calibri" panose="020F0502020204030204" pitchFamily="34" charset="0"/>
                <a:cs typeface="Cambria"/>
              </a:rPr>
              <a:t> </a:t>
            </a:r>
            <a:r>
              <a:rPr lang="es-ES" sz="2700" b="1" dirty="0" smtClean="0">
                <a:solidFill>
                  <a:schemeClr val="bg1"/>
                </a:solidFill>
                <a:latin typeface="Calibri" panose="020F0502020204030204" pitchFamily="34" charset="0"/>
                <a:cs typeface="Cambria"/>
              </a:rPr>
              <a:t>que pagan </a:t>
            </a:r>
          </a:p>
          <a:p>
            <a:pPr algn="ctr"/>
            <a:r>
              <a:rPr lang="es-ES" sz="2700" b="1" dirty="0" smtClean="0">
                <a:solidFill>
                  <a:schemeClr val="bg1"/>
                </a:solidFill>
                <a:latin typeface="Calibri" panose="020F0502020204030204" pitchFamily="34" charset="0"/>
                <a:cs typeface="Cambria"/>
              </a:rPr>
              <a:t>US$ 14,99/mes</a:t>
            </a:r>
            <a:endParaRPr lang="es-ES" sz="27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290097252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CÓMO </a:t>
            </a:r>
          </a:p>
          <a:p>
            <a:r>
              <a:rPr lang="es-ES" dirty="0" smtClean="0"/>
              <a:t>CREAMOS</a:t>
            </a:r>
            <a:endParaRPr lang="es-ES" dirty="0"/>
          </a:p>
        </p:txBody>
      </p:sp>
    </p:spTree>
    <p:extLst>
      <p:ext uri="{BB962C8B-B14F-4D97-AF65-F5344CB8AC3E}">
        <p14:creationId xmlns:p14="http://schemas.microsoft.com/office/powerpoint/2010/main" val="77616746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p:txBody>
          <a:bodyPr>
            <a:normAutofit/>
          </a:bodyPr>
          <a:lstStyle/>
          <a:p>
            <a:r>
              <a:rPr lang="es-ES" sz="3200" b="1" dirty="0" smtClean="0"/>
              <a:t>sino que también pasó a ser generador de contenido</a:t>
            </a:r>
            <a:endParaRPr lang="es-ES" sz="3200" b="1" dirty="0"/>
          </a:p>
        </p:txBody>
      </p:sp>
      <p:sp>
        <p:nvSpPr>
          <p:cNvPr id="2" name="Espaço Reservado para Texto 1"/>
          <p:cNvSpPr>
            <a:spLocks noGrp="1"/>
          </p:cNvSpPr>
          <p:nvPr>
            <p:ph type="body" sz="quarter" idx="10"/>
          </p:nvPr>
        </p:nvSpPr>
        <p:spPr/>
        <p:txBody>
          <a:bodyPr>
            <a:normAutofit fontScale="92500" lnSpcReduction="20000"/>
          </a:bodyPr>
          <a:lstStyle/>
          <a:p>
            <a:r>
              <a:rPr lang="es-ES" dirty="0" smtClean="0"/>
              <a:t>EL PÚBLICO OBJETIVO NO ES MÁS SOLO OBJETIVO</a:t>
            </a:r>
            <a:endParaRPr lang="es-ES" dirty="0"/>
          </a:p>
        </p:txBody>
      </p:sp>
      <p:pic>
        <p:nvPicPr>
          <p:cNvPr id="7" name="Espaço Reservado para Imagem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6947" r="16947"/>
          <a:stretch>
            <a:fillRect/>
          </a:stretch>
        </p:blipFill>
        <p:spPr/>
      </p:pic>
      <p:sp>
        <p:nvSpPr>
          <p:cNvPr id="32771" name="TextBox 3"/>
          <p:cNvSpPr txBox="1">
            <a:spLocks noChangeArrowheads="1"/>
          </p:cNvSpPr>
          <p:nvPr/>
        </p:nvSpPr>
        <p:spPr bwMode="auto">
          <a:xfrm>
            <a:off x="356446" y="4902531"/>
            <a:ext cx="5259353" cy="23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3" tIns="38281" rIns="76563" bIns="3828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dirty="0" err="1">
                <a:solidFill>
                  <a:schemeClr val="bg1"/>
                </a:solidFill>
              </a:rPr>
              <a:t>Fonte</a:t>
            </a:r>
            <a:r>
              <a:rPr lang="en-US" sz="1000" dirty="0">
                <a:solidFill>
                  <a:schemeClr val="bg1"/>
                </a:solidFill>
              </a:rPr>
              <a:t>: http://www.psychotherapist.org/EmpTree.jpg</a:t>
            </a:r>
            <a:endParaRPr lang="pt-BR" sz="1000" dirty="0">
              <a:solidFill>
                <a:schemeClr val="bg1"/>
              </a:solidFill>
            </a:endParaRPr>
          </a:p>
        </p:txBody>
      </p:sp>
    </p:spTree>
    <p:extLst>
      <p:ext uri="{BB962C8B-B14F-4D97-AF65-F5344CB8AC3E}">
        <p14:creationId xmlns:p14="http://schemas.microsoft.com/office/powerpoint/2010/main" val="162810359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1964" y="420829"/>
            <a:ext cx="4721797" cy="585141"/>
          </a:xfrm>
          <a:prstGeom prst="rect">
            <a:avLst/>
          </a:prstGeom>
          <a:noFill/>
        </p:spPr>
        <p:txBody>
          <a:bodyPr wrap="square" lIns="76563" tIns="38281" rIns="76563" bIns="38281" rtlCol="0">
            <a:spAutoFit/>
          </a:bodyPr>
          <a:lstStyle/>
          <a:p>
            <a:pPr algn="ctr"/>
            <a:r>
              <a:rPr lang="es-ES" sz="3300" b="1" dirty="0" smtClean="0">
                <a:latin typeface="Calibri" panose="020F0502020204030204" pitchFamily="34" charset="0"/>
                <a:cs typeface="Cambria"/>
              </a:rPr>
              <a:t>“</a:t>
            </a:r>
            <a:r>
              <a:rPr lang="es-ES" sz="3300" b="1" dirty="0" err="1" smtClean="0">
                <a:latin typeface="Calibri" panose="020F0502020204030204" pitchFamily="34" charset="0"/>
                <a:cs typeface="Cambria"/>
              </a:rPr>
              <a:t>Prosumidor</a:t>
            </a:r>
            <a:r>
              <a:rPr lang="es-ES" sz="3300" b="1" dirty="0" smtClean="0">
                <a:latin typeface="Calibri" panose="020F0502020204030204" pitchFamily="34" charset="0"/>
                <a:cs typeface="Cambria"/>
              </a:rPr>
              <a:t>”</a:t>
            </a:r>
            <a:endParaRPr lang="es-ES" sz="3300" b="1" dirty="0">
              <a:latin typeface="Calibri" panose="020F0502020204030204" pitchFamily="34" charset="0"/>
              <a:cs typeface="Cambria"/>
            </a:endParaRPr>
          </a:p>
        </p:txBody>
      </p:sp>
      <p:pic>
        <p:nvPicPr>
          <p:cNvPr id="2" name="Picture 1"/>
          <p:cNvPicPr>
            <a:picLocks noChangeAspect="1"/>
          </p:cNvPicPr>
          <p:nvPr/>
        </p:nvPicPr>
        <p:blipFill>
          <a:blip r:embed="rId3" cstate="print"/>
          <a:stretch>
            <a:fillRect/>
          </a:stretch>
        </p:blipFill>
        <p:spPr>
          <a:xfrm>
            <a:off x="0" y="1213517"/>
            <a:ext cx="8245475" cy="3939509"/>
          </a:xfrm>
          <a:prstGeom prst="rect">
            <a:avLst/>
          </a:prstGeom>
        </p:spPr>
      </p:pic>
    </p:spTree>
    <p:extLst>
      <p:ext uri="{BB962C8B-B14F-4D97-AF65-F5344CB8AC3E}">
        <p14:creationId xmlns:p14="http://schemas.microsoft.com/office/powerpoint/2010/main" val="162232827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6121" y="200025"/>
            <a:ext cx="5884333" cy="441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707831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CÓMO </a:t>
            </a:r>
          </a:p>
          <a:p>
            <a:r>
              <a:rPr lang="es-ES" dirty="0" smtClean="0"/>
              <a:t>DESCUBRIMOS</a:t>
            </a:r>
            <a:endParaRPr lang="es-ES" dirty="0"/>
          </a:p>
        </p:txBody>
      </p:sp>
    </p:spTree>
    <p:extLst>
      <p:ext uri="{BB962C8B-B14F-4D97-AF65-F5344CB8AC3E}">
        <p14:creationId xmlns:p14="http://schemas.microsoft.com/office/powerpoint/2010/main" val="207877363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0"/>
            <a:ext cx="8245475" cy="5153025"/>
          </a:xfrm>
          <a:prstGeom prst="rect">
            <a:avLst/>
          </a:prstGeom>
        </p:spPr>
      </p:pic>
    </p:spTree>
    <p:extLst>
      <p:ext uri="{BB962C8B-B14F-4D97-AF65-F5344CB8AC3E}">
        <p14:creationId xmlns:p14="http://schemas.microsoft.com/office/powerpoint/2010/main" val="343843165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4"/>
          <p:cNvSpPr>
            <a:spLocks noGrp="1"/>
          </p:cNvSpPr>
          <p:nvPr>
            <p:ph idx="1"/>
          </p:nvPr>
        </p:nvSpPr>
        <p:spPr/>
        <p:txBody>
          <a:bodyPr/>
          <a:lstStyle/>
          <a:p>
            <a:r>
              <a:rPr lang="es-ES" dirty="0" smtClean="0"/>
              <a:t>CÓMO </a:t>
            </a:r>
          </a:p>
          <a:p>
            <a:r>
              <a:rPr lang="es-ES" dirty="0" smtClean="0"/>
              <a:t>RECLAMAMOS</a:t>
            </a:r>
            <a:endParaRPr lang="es-ES" dirty="0"/>
          </a:p>
        </p:txBody>
      </p:sp>
    </p:spTree>
    <p:extLst>
      <p:ext uri="{BB962C8B-B14F-4D97-AF65-F5344CB8AC3E}">
        <p14:creationId xmlns:p14="http://schemas.microsoft.com/office/powerpoint/2010/main" val="817163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a de Tela 2015-05-03 às 23.08.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627797"/>
            <a:ext cx="8245475" cy="3438239"/>
          </a:xfrm>
          <a:prstGeom prst="rect">
            <a:avLst/>
          </a:prstGeom>
        </p:spPr>
      </p:pic>
    </p:spTree>
    <p:extLst>
      <p:ext uri="{BB962C8B-B14F-4D97-AF65-F5344CB8AC3E}">
        <p14:creationId xmlns:p14="http://schemas.microsoft.com/office/powerpoint/2010/main" val="158619740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Conteúdo 1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9180" y="992188"/>
            <a:ext cx="4699502" cy="3240087"/>
          </a:xfrm>
        </p:spPr>
      </p:pic>
      <p:sp>
        <p:nvSpPr>
          <p:cNvPr id="19" name="CaixaDeTexto 18"/>
          <p:cNvSpPr txBox="1"/>
          <p:nvPr/>
        </p:nvSpPr>
        <p:spPr>
          <a:xfrm>
            <a:off x="272955" y="1012303"/>
            <a:ext cx="2552132" cy="2677656"/>
          </a:xfrm>
          <a:prstGeom prst="rect">
            <a:avLst/>
          </a:prstGeom>
          <a:noFill/>
        </p:spPr>
        <p:txBody>
          <a:bodyPr wrap="square" rtlCol="0" anchor="ctr">
            <a:spAutoFit/>
          </a:bodyPr>
          <a:lstStyle/>
          <a:p>
            <a:pPr algn="ctr"/>
            <a:r>
              <a:rPr lang="es-ES" sz="2400" dirty="0" smtClean="0">
                <a:latin typeface="Calibri" panose="020F0502020204030204" pitchFamily="34" charset="0"/>
              </a:rPr>
              <a:t>“</a:t>
            </a:r>
            <a:r>
              <a:rPr lang="es-ES" sz="2400" dirty="0" smtClean="0">
                <a:latin typeface="Calibri" panose="020F0502020204030204" pitchFamily="34" charset="0"/>
              </a:rPr>
              <a:t>Cada </a:t>
            </a:r>
            <a:r>
              <a:rPr lang="es-ES" sz="2400" dirty="0" smtClean="0">
                <a:latin typeface="Calibri" panose="020F0502020204030204" pitchFamily="34" charset="0"/>
              </a:rPr>
              <a:t>generación se enfrenta con este problema de aprender cómo hablar a su tiempo de manera comunicativa</a:t>
            </a:r>
            <a:endParaRPr lang="es-ES" sz="2400" dirty="0">
              <a:latin typeface="Calibri" panose="020F0502020204030204" pitchFamily="34" charset="0"/>
            </a:endParaRPr>
          </a:p>
        </p:txBody>
      </p:sp>
    </p:spTree>
    <p:extLst>
      <p:ext uri="{BB962C8B-B14F-4D97-AF65-F5344CB8AC3E}">
        <p14:creationId xmlns:p14="http://schemas.microsoft.com/office/powerpoint/2010/main" val="13687436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5754">
            <a:off x="2728465" y="400444"/>
            <a:ext cx="3072338" cy="408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68358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b="-10288"/>
          <a:stretch/>
        </p:blipFill>
        <p:spPr bwMode="auto">
          <a:xfrm>
            <a:off x="0" y="0"/>
            <a:ext cx="8245475" cy="568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3" name="Title 1"/>
          <p:cNvSpPr>
            <a:spLocks noGrp="1"/>
          </p:cNvSpPr>
          <p:nvPr>
            <p:ph type="title"/>
          </p:nvPr>
        </p:nvSpPr>
        <p:spPr>
          <a:xfrm>
            <a:off x="2629507" y="984406"/>
            <a:ext cx="5967102" cy="858838"/>
          </a:xfrm>
        </p:spPr>
        <p:txBody>
          <a:bodyPr>
            <a:normAutofit fontScale="90000"/>
          </a:bodyPr>
          <a:lstStyle/>
          <a:p>
            <a:r>
              <a:rPr lang="es-ES" b="1" dirty="0" smtClean="0">
                <a:solidFill>
                  <a:schemeClr val="bg1"/>
                </a:solidFill>
                <a:ea typeface="ＭＳ Ｐゴシック" charset="0"/>
                <a:cs typeface="Cambria"/>
              </a:rPr>
              <a:t>PRIMAVERA ÁRABE  </a:t>
            </a:r>
            <a:br>
              <a:rPr lang="es-ES" b="1" dirty="0" smtClean="0">
                <a:solidFill>
                  <a:schemeClr val="bg1"/>
                </a:solidFill>
                <a:ea typeface="ＭＳ Ｐゴシック" charset="0"/>
                <a:cs typeface="Cambria"/>
              </a:rPr>
            </a:br>
            <a:r>
              <a:rPr lang="es-ES" b="1" dirty="0" smtClean="0">
                <a:solidFill>
                  <a:srgbClr val="92D050"/>
                </a:solidFill>
                <a:ea typeface="ＭＳ Ｐゴシック" charset="0"/>
                <a:cs typeface="Cambria"/>
              </a:rPr>
              <a:t>dic/2010 a abr/2011</a:t>
            </a:r>
            <a:endParaRPr lang="es-ES" b="1" dirty="0">
              <a:solidFill>
                <a:srgbClr val="92D050"/>
              </a:solidFill>
              <a:ea typeface="ＭＳ Ｐゴシック" charset="0"/>
              <a:cs typeface="Cambria"/>
            </a:endParaRPr>
          </a:p>
        </p:txBody>
      </p:sp>
    </p:spTree>
    <p:extLst>
      <p:ext uri="{BB962C8B-B14F-4D97-AF65-F5344CB8AC3E}">
        <p14:creationId xmlns:p14="http://schemas.microsoft.com/office/powerpoint/2010/main" val="26381213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ço Reservado para Conteúdo 9"/>
          <p:cNvSpPr>
            <a:spLocks noGrp="1"/>
          </p:cNvSpPr>
          <p:nvPr>
            <p:ph idx="1"/>
          </p:nvPr>
        </p:nvSpPr>
        <p:spPr/>
        <p:txBody>
          <a:bodyPr>
            <a:normAutofit/>
          </a:bodyPr>
          <a:lstStyle/>
          <a:p>
            <a:r>
              <a:rPr lang="es-ES" sz="3200" b="1" dirty="0" smtClean="0">
                <a:solidFill>
                  <a:schemeClr val="accent3">
                    <a:lumMod val="50000"/>
                  </a:schemeClr>
                </a:solidFill>
                <a:ea typeface="ＭＳ Ｐゴシック" charset="0"/>
                <a:cs typeface="Cambria"/>
              </a:rPr>
              <a:t>17/12/10 –  Túnez</a:t>
            </a:r>
            <a:endParaRPr lang="es-ES" sz="3200" b="1" dirty="0">
              <a:solidFill>
                <a:schemeClr val="accent3">
                  <a:lumMod val="50000"/>
                </a:schemeClr>
              </a:solidFill>
              <a:ea typeface="ＭＳ Ｐゴシック" charset="0"/>
              <a:cs typeface="Cambria"/>
            </a:endParaRPr>
          </a:p>
        </p:txBody>
      </p:sp>
      <p:sp>
        <p:nvSpPr>
          <p:cNvPr id="4" name="Espaço Reservado para Texto 3"/>
          <p:cNvSpPr>
            <a:spLocks noGrp="1"/>
          </p:cNvSpPr>
          <p:nvPr>
            <p:ph type="body" sz="quarter" idx="10"/>
          </p:nvPr>
        </p:nvSpPr>
        <p:spPr/>
        <p:txBody>
          <a:bodyPr/>
          <a:lstStyle/>
          <a:p>
            <a:r>
              <a:rPr lang="en-US" smtClean="0"/>
              <a:t>Mohamed Bouazizi</a:t>
            </a:r>
            <a:endParaRPr lang="pt-BR" dirty="0"/>
          </a:p>
        </p:txBody>
      </p:sp>
      <p:pic>
        <p:nvPicPr>
          <p:cNvPr id="7" name="Espaço Reservado para Imagem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363" r="14363"/>
          <a:stretch>
            <a:fillRect/>
          </a:stretch>
        </p:blipFill>
        <p:spPr/>
      </p:pic>
      <p:sp>
        <p:nvSpPr>
          <p:cNvPr id="5" name="Title 1"/>
          <p:cNvSpPr txBox="1">
            <a:spLocks/>
          </p:cNvSpPr>
          <p:nvPr/>
        </p:nvSpPr>
        <p:spPr>
          <a:xfrm>
            <a:off x="549698" y="3710732"/>
            <a:ext cx="7420928" cy="858838"/>
          </a:xfrm>
          <a:prstGeom prst="rect">
            <a:avLst/>
          </a:prstGeom>
        </p:spPr>
        <p:txBody>
          <a:bodyPr vert="horz" lIns="76563" tIns="38281" rIns="76563" bIns="38281"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700" b="1" dirty="0">
              <a:solidFill>
                <a:schemeClr val="accent3">
                  <a:lumMod val="50000"/>
                </a:schemeClr>
              </a:solidFill>
              <a:latin typeface="Calibri" panose="020F0502020204030204" pitchFamily="34" charset="0"/>
              <a:ea typeface="ＭＳ Ｐゴシック" charset="0"/>
              <a:cs typeface="Cambria"/>
            </a:endParaRPr>
          </a:p>
        </p:txBody>
      </p:sp>
    </p:spTree>
    <p:extLst>
      <p:ext uri="{BB962C8B-B14F-4D97-AF65-F5344CB8AC3E}">
        <p14:creationId xmlns:p14="http://schemas.microsoft.com/office/powerpoint/2010/main" val="120561822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3042618" y="1083038"/>
            <a:ext cx="4752528" cy="3240360"/>
          </a:xfrm>
        </p:spPr>
        <p:txBody>
          <a:bodyPr>
            <a:normAutofit lnSpcReduction="10000"/>
          </a:bodyPr>
          <a:lstStyle/>
          <a:p>
            <a:r>
              <a:rPr lang="es-ES" sz="2400" dirty="0" smtClean="0"/>
              <a:t>Enero de 2011 -  salida del presidente tunecino  </a:t>
            </a:r>
            <a:r>
              <a:rPr lang="es-ES" sz="2400" dirty="0" err="1" smtClean="0"/>
              <a:t>Zine</a:t>
            </a:r>
            <a:r>
              <a:rPr lang="es-ES" sz="2400" dirty="0" smtClean="0"/>
              <a:t> el-</a:t>
            </a:r>
            <a:r>
              <a:rPr lang="es-ES" sz="2400" dirty="0" err="1" smtClean="0"/>
              <a:t>Abidine</a:t>
            </a:r>
            <a:r>
              <a:rPr lang="es-ES" sz="2400" dirty="0" smtClean="0"/>
              <a:t> Ben </a:t>
            </a:r>
            <a:r>
              <a:rPr lang="es-ES" sz="2400" dirty="0" err="1" smtClean="0"/>
              <a:t>Ali</a:t>
            </a:r>
            <a:r>
              <a:rPr lang="es-ES" sz="2400" dirty="0" smtClean="0"/>
              <a:t> – en el cargo desde </a:t>
            </a:r>
            <a:r>
              <a:rPr lang="es-ES" sz="2400" dirty="0"/>
              <a:t>1987.</a:t>
            </a:r>
            <a:endParaRPr lang="es-ES" sz="2400" dirty="0" smtClean="0"/>
          </a:p>
          <a:p>
            <a:r>
              <a:rPr lang="es-ES" sz="2400" dirty="0" smtClean="0"/>
              <a:t>En Egipto, el presidente Hosni Mubarak renunció el 11 de febrero </a:t>
            </a:r>
            <a:r>
              <a:rPr lang="es-ES" sz="2400" dirty="0" smtClean="0"/>
              <a:t>después </a:t>
            </a:r>
            <a:r>
              <a:rPr lang="es-ES" sz="2400" dirty="0" smtClean="0"/>
              <a:t>de 30 años en el cargo.</a:t>
            </a:r>
          </a:p>
          <a:p>
            <a:endParaRPr lang="es-ES" dirty="0"/>
          </a:p>
        </p:txBody>
      </p:sp>
      <p:sp>
        <p:nvSpPr>
          <p:cNvPr id="3" name="Espaço Reservado para Texto 2"/>
          <p:cNvSpPr>
            <a:spLocks noGrp="1"/>
          </p:cNvSpPr>
          <p:nvPr>
            <p:ph type="body" sz="quarter" idx="10"/>
          </p:nvPr>
        </p:nvSpPr>
        <p:spPr/>
        <p:txBody>
          <a:bodyPr/>
          <a:lstStyle/>
          <a:p>
            <a:r>
              <a:rPr lang="es-ES" dirty="0" smtClean="0"/>
              <a:t>Resultados</a:t>
            </a:r>
            <a:endParaRPr lang="es-ES" dirty="0"/>
          </a:p>
        </p:txBody>
      </p:sp>
      <p:pic>
        <p:nvPicPr>
          <p:cNvPr id="5" name="Espaço Reservado para Imagem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6002" r="6002"/>
          <a:stretch>
            <a:fillRect/>
          </a:stretch>
        </p:blipFill>
        <p:spPr/>
      </p:pic>
    </p:spTree>
    <p:extLst>
      <p:ext uri="{BB962C8B-B14F-4D97-AF65-F5344CB8AC3E}">
        <p14:creationId xmlns:p14="http://schemas.microsoft.com/office/powerpoint/2010/main" val="61334978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a:xfrm>
            <a:off x="3042618" y="1241772"/>
            <a:ext cx="4752528" cy="3240360"/>
          </a:xfrm>
        </p:spPr>
        <p:txBody>
          <a:bodyPr>
            <a:noAutofit/>
          </a:bodyPr>
          <a:lstStyle/>
          <a:p>
            <a:r>
              <a:rPr lang="es-ES" sz="2400" dirty="0" smtClean="0"/>
              <a:t>En Libia, el presidente </a:t>
            </a:r>
            <a:r>
              <a:rPr lang="es-ES" sz="2400" dirty="0" err="1" smtClean="0"/>
              <a:t>Muammar</a:t>
            </a:r>
            <a:r>
              <a:rPr lang="es-ES" sz="2400" dirty="0" smtClean="0"/>
              <a:t> al-</a:t>
            </a:r>
            <a:r>
              <a:rPr lang="es-ES" sz="2400" dirty="0" err="1" smtClean="0"/>
              <a:t>Gaddafi</a:t>
            </a:r>
            <a:r>
              <a:rPr lang="es-ES" sz="2400" dirty="0" smtClean="0"/>
              <a:t> huyó y fue muerto de un tiro en la cabeza.</a:t>
            </a:r>
          </a:p>
          <a:p>
            <a:r>
              <a:rPr lang="es-ES" sz="2400" dirty="0" smtClean="0"/>
              <a:t>En Yemen, </a:t>
            </a:r>
            <a:r>
              <a:rPr lang="es-ES" sz="2400" dirty="0" err="1" smtClean="0"/>
              <a:t>Ali</a:t>
            </a:r>
            <a:r>
              <a:rPr lang="es-ES" sz="2400" dirty="0" smtClean="0"/>
              <a:t> </a:t>
            </a:r>
            <a:r>
              <a:rPr lang="es-ES" sz="2400" dirty="0" err="1" smtClean="0"/>
              <a:t>Abdullah</a:t>
            </a:r>
            <a:r>
              <a:rPr lang="es-ES" sz="2400" dirty="0" smtClean="0"/>
              <a:t> </a:t>
            </a:r>
            <a:r>
              <a:rPr lang="es-ES" sz="2400" dirty="0" err="1" smtClean="0"/>
              <a:t>Saleh</a:t>
            </a:r>
            <a:r>
              <a:rPr lang="es-ES" sz="2400" dirty="0" smtClean="0"/>
              <a:t>, en el gobierno hace 35 años firmó un documento </a:t>
            </a:r>
            <a:r>
              <a:rPr lang="es-ES" sz="2400" dirty="0" smtClean="0"/>
              <a:t>y </a:t>
            </a:r>
            <a:r>
              <a:rPr lang="es-ES" sz="2400" dirty="0" smtClean="0"/>
              <a:t>dejó el poder.</a:t>
            </a:r>
          </a:p>
          <a:p>
            <a:endParaRPr lang="es-ES" sz="2400" dirty="0"/>
          </a:p>
        </p:txBody>
      </p:sp>
      <p:sp>
        <p:nvSpPr>
          <p:cNvPr id="3" name="Espaço Reservado para Texto 2"/>
          <p:cNvSpPr>
            <a:spLocks noGrp="1"/>
          </p:cNvSpPr>
          <p:nvPr>
            <p:ph type="body" sz="quarter" idx="10"/>
          </p:nvPr>
        </p:nvSpPr>
        <p:spPr/>
        <p:txBody>
          <a:bodyPr/>
          <a:lstStyle/>
          <a:p>
            <a:r>
              <a:rPr lang="es-ES" dirty="0" smtClean="0"/>
              <a:t>Resultados</a:t>
            </a:r>
            <a:endParaRPr lang="es-ES" dirty="0"/>
          </a:p>
        </p:txBody>
      </p:sp>
      <p:pic>
        <p:nvPicPr>
          <p:cNvPr id="5" name="Espaço Reservado para Imagem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6002" r="6002"/>
          <a:stretch>
            <a:fillRect/>
          </a:stretch>
        </p:blipFill>
        <p:spPr/>
      </p:pic>
    </p:spTree>
    <p:extLst>
      <p:ext uri="{BB962C8B-B14F-4D97-AF65-F5344CB8AC3E}">
        <p14:creationId xmlns:p14="http://schemas.microsoft.com/office/powerpoint/2010/main" val="80921800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411" y="525161"/>
            <a:ext cx="7975600" cy="4069928"/>
          </a:xfrm>
        </p:spPr>
      </p:pic>
      <p:sp>
        <p:nvSpPr>
          <p:cNvPr id="73729" name="Title 1"/>
          <p:cNvSpPr>
            <a:spLocks noGrp="1"/>
          </p:cNvSpPr>
          <p:nvPr>
            <p:ph type="title" idx="4294967295"/>
          </p:nvPr>
        </p:nvSpPr>
        <p:spPr>
          <a:xfrm>
            <a:off x="0" y="0"/>
            <a:ext cx="8245475" cy="627797"/>
          </a:xfrm>
        </p:spPr>
        <p:txBody>
          <a:bodyPr/>
          <a:lstStyle/>
          <a:p>
            <a:r>
              <a:rPr lang="es-ES" b="1" dirty="0" smtClean="0">
                <a:solidFill>
                  <a:schemeClr val="accent3">
                    <a:lumMod val="50000"/>
                  </a:schemeClr>
                </a:solidFill>
                <a:ea typeface="ＭＳ Ｐゴシック" charset="0"/>
                <a:cs typeface="Cambria"/>
              </a:rPr>
              <a:t>ESPAÑA </a:t>
            </a:r>
            <a:r>
              <a:rPr lang="es-ES" b="1" dirty="0" smtClean="0">
                <a:ea typeface="ＭＳ Ｐゴシック" charset="0"/>
                <a:cs typeface="Cambria"/>
              </a:rPr>
              <a:t>– feb/</a:t>
            </a:r>
            <a:r>
              <a:rPr lang="es-ES" b="1" dirty="0" smtClean="0">
                <a:solidFill>
                  <a:schemeClr val="accent3">
                    <a:lumMod val="50000"/>
                  </a:schemeClr>
                </a:solidFill>
                <a:ea typeface="ＭＳ Ｐゴシック" charset="0"/>
                <a:cs typeface="Cambria"/>
              </a:rPr>
              <a:t>2012</a:t>
            </a:r>
            <a:endParaRPr lang="es-ES" b="1" dirty="0">
              <a:solidFill>
                <a:schemeClr val="accent3">
                  <a:lumMod val="50000"/>
                </a:schemeClr>
              </a:solidFill>
              <a:ea typeface="ＭＳ Ｐゴシック" charset="0"/>
              <a:cs typeface="Cambria"/>
            </a:endParaRPr>
          </a:p>
        </p:txBody>
      </p:sp>
    </p:spTree>
    <p:extLst>
      <p:ext uri="{BB962C8B-B14F-4D97-AF65-F5344CB8AC3E}">
        <p14:creationId xmlns:p14="http://schemas.microsoft.com/office/powerpoint/2010/main" val="373075150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Captura de Tela 2013-09-24 às 15.19.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4917" y="836502"/>
            <a:ext cx="5196841" cy="4087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itle 1"/>
          <p:cNvSpPr>
            <a:spLocks noGrp="1"/>
          </p:cNvSpPr>
          <p:nvPr>
            <p:ph type="title"/>
          </p:nvPr>
        </p:nvSpPr>
        <p:spPr>
          <a:xfrm>
            <a:off x="169646" y="213205"/>
            <a:ext cx="7279045" cy="541545"/>
          </a:xfrm>
        </p:spPr>
        <p:txBody>
          <a:bodyPr>
            <a:normAutofit/>
          </a:bodyPr>
          <a:lstStyle/>
          <a:p>
            <a:r>
              <a:rPr lang="es-ES" b="1" dirty="0" smtClean="0">
                <a:solidFill>
                  <a:schemeClr val="accent3">
                    <a:lumMod val="50000"/>
                  </a:schemeClr>
                </a:solidFill>
                <a:ea typeface="ＭＳ Ｐゴシック" charset="0"/>
                <a:cs typeface="Cambria"/>
              </a:rPr>
              <a:t>BRASIL – jun/2013 &amp; mar/2015</a:t>
            </a:r>
            <a:endParaRPr lang="es-ES" b="1" dirty="0">
              <a:solidFill>
                <a:schemeClr val="accent3">
                  <a:lumMod val="50000"/>
                </a:schemeClr>
              </a:solidFill>
              <a:ea typeface="ＭＳ Ｐゴシック" charset="0"/>
              <a:cs typeface="Cambria"/>
            </a:endParaRPr>
          </a:p>
        </p:txBody>
      </p:sp>
    </p:spTree>
    <p:extLst>
      <p:ext uri="{BB962C8B-B14F-4D97-AF65-F5344CB8AC3E}">
        <p14:creationId xmlns:p14="http://schemas.microsoft.com/office/powerpoint/2010/main" val="397263024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26215" y="178713"/>
            <a:ext cx="7420928" cy="858838"/>
          </a:xfrm>
        </p:spPr>
        <p:txBody>
          <a:bodyPr>
            <a:normAutofit/>
          </a:bodyPr>
          <a:lstStyle/>
          <a:p>
            <a:r>
              <a:rPr lang="es-ES" sz="5000" b="1" i="1" dirty="0" smtClean="0">
                <a:solidFill>
                  <a:schemeClr val="accent3">
                    <a:lumMod val="50000"/>
                  </a:schemeClr>
                </a:solidFill>
                <a:ea typeface="ＭＳ Ｐゴシック" charset="0"/>
                <a:cs typeface="Cambria"/>
              </a:rPr>
              <a:t>“</a:t>
            </a:r>
            <a:r>
              <a:rPr lang="es-ES" sz="5000" b="1" i="1" dirty="0" err="1" smtClean="0">
                <a:solidFill>
                  <a:schemeClr val="accent3">
                    <a:lumMod val="50000"/>
                  </a:schemeClr>
                </a:solidFill>
                <a:ea typeface="ＭＳ Ｐゴシック" charset="0"/>
                <a:cs typeface="Cambria"/>
              </a:rPr>
              <a:t>Rolezinhos</a:t>
            </a:r>
            <a:r>
              <a:rPr lang="es-ES" sz="5000" b="1" i="1" dirty="0" smtClean="0">
                <a:solidFill>
                  <a:schemeClr val="accent3">
                    <a:lumMod val="50000"/>
                  </a:schemeClr>
                </a:solidFill>
                <a:ea typeface="ＭＳ Ｐゴシック" charset="0"/>
                <a:cs typeface="Cambria"/>
              </a:rPr>
              <a:t>”</a:t>
            </a:r>
            <a:endParaRPr lang="es-ES" sz="5000" b="1" i="1" dirty="0">
              <a:solidFill>
                <a:schemeClr val="accent3">
                  <a:lumMod val="50000"/>
                </a:schemeClr>
              </a:solidFill>
              <a:ea typeface="ＭＳ Ｐゴシック" charset="0"/>
              <a:cs typeface="Cambria"/>
            </a:endParaRPr>
          </a:p>
        </p:txBody>
      </p:sp>
      <p:pic>
        <p:nvPicPr>
          <p:cNvPr id="5" name="Picture 4"/>
          <p:cNvPicPr>
            <a:picLocks noChangeAspect="1"/>
          </p:cNvPicPr>
          <p:nvPr/>
        </p:nvPicPr>
        <p:blipFill>
          <a:blip r:embed="rId2" cstate="print"/>
          <a:stretch>
            <a:fillRect/>
          </a:stretch>
        </p:blipFill>
        <p:spPr>
          <a:xfrm>
            <a:off x="445370" y="1012820"/>
            <a:ext cx="7301772" cy="3630978"/>
          </a:xfrm>
          <a:prstGeom prst="rect">
            <a:avLst/>
          </a:prstGeom>
        </p:spPr>
      </p:pic>
    </p:spTree>
    <p:extLst>
      <p:ext uri="{BB962C8B-B14F-4D97-AF65-F5344CB8AC3E}">
        <p14:creationId xmlns:p14="http://schemas.microsoft.com/office/powerpoint/2010/main" val="256259718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12274" y="324177"/>
            <a:ext cx="7420928" cy="858838"/>
          </a:xfrm>
        </p:spPr>
        <p:txBody>
          <a:bodyPr>
            <a:normAutofit fontScale="90000"/>
          </a:bodyPr>
          <a:lstStyle/>
          <a:p>
            <a:r>
              <a:rPr lang="es-ES" b="1" dirty="0" smtClean="0">
                <a:solidFill>
                  <a:srgbClr val="FF0000"/>
                </a:solidFill>
                <a:ea typeface="ＭＳ Ｐゴシック" charset="0"/>
                <a:cs typeface="Cambria"/>
              </a:rPr>
              <a:t>VENEZUELA </a:t>
            </a:r>
            <a:r>
              <a:rPr lang="es-ES" b="1" dirty="0" smtClean="0">
                <a:solidFill>
                  <a:srgbClr val="000000"/>
                </a:solidFill>
                <a:ea typeface="ＭＳ Ｐゴシック" charset="0"/>
                <a:cs typeface="Cambria"/>
              </a:rPr>
              <a:t>y</a:t>
            </a:r>
            <a:r>
              <a:rPr lang="es-ES" b="1" dirty="0" smtClean="0">
                <a:solidFill>
                  <a:srgbClr val="FF0000"/>
                </a:solidFill>
                <a:ea typeface="ＭＳ Ｐゴシック" charset="0"/>
                <a:cs typeface="Cambria"/>
              </a:rPr>
              <a:t> UCRANIA</a:t>
            </a:r>
            <a:r>
              <a:rPr lang="es-ES" b="1" dirty="0" smtClean="0">
                <a:ea typeface="ＭＳ Ｐゴシック" charset="0"/>
                <a:cs typeface="Cambria"/>
              </a:rPr>
              <a:t> </a:t>
            </a:r>
            <a:br>
              <a:rPr lang="es-ES" b="1" dirty="0" smtClean="0">
                <a:ea typeface="ＭＳ Ｐゴシック" charset="0"/>
                <a:cs typeface="Cambria"/>
              </a:rPr>
            </a:br>
            <a:r>
              <a:rPr lang="es-ES" b="1" dirty="0" smtClean="0">
                <a:ea typeface="ＭＳ Ｐゴシック" charset="0"/>
                <a:cs typeface="Cambria"/>
              </a:rPr>
              <a:t> ene/feb 2014</a:t>
            </a:r>
            <a:endParaRPr lang="es-ES" b="1" dirty="0">
              <a:ea typeface="ＭＳ Ｐゴシック" charset="0"/>
              <a:cs typeface="Cambria"/>
            </a:endParaRPr>
          </a:p>
        </p:txBody>
      </p:sp>
      <p:pic>
        <p:nvPicPr>
          <p:cNvPr id="7782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274" y="1347099"/>
            <a:ext cx="3935210" cy="328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417" y="2350149"/>
            <a:ext cx="4451984" cy="246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15910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CÓMO </a:t>
            </a:r>
          </a:p>
          <a:p>
            <a:r>
              <a:rPr lang="es-ES" dirty="0" smtClean="0"/>
              <a:t>FESTEJAMOS</a:t>
            </a:r>
            <a:endParaRPr lang="es-ES" dirty="0"/>
          </a:p>
        </p:txBody>
      </p:sp>
    </p:spTree>
    <p:extLst>
      <p:ext uri="{BB962C8B-B14F-4D97-AF65-F5344CB8AC3E}">
        <p14:creationId xmlns:p14="http://schemas.microsoft.com/office/powerpoint/2010/main" val="306437223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Conteúdo 1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9180" y="992188"/>
            <a:ext cx="4699502" cy="3240087"/>
          </a:xfrm>
        </p:spPr>
      </p:pic>
      <p:sp>
        <p:nvSpPr>
          <p:cNvPr id="19" name="CaixaDeTexto 18"/>
          <p:cNvSpPr txBox="1"/>
          <p:nvPr/>
        </p:nvSpPr>
        <p:spPr>
          <a:xfrm>
            <a:off x="272955" y="1214099"/>
            <a:ext cx="2552132" cy="2246769"/>
          </a:xfrm>
          <a:prstGeom prst="rect">
            <a:avLst/>
          </a:prstGeom>
          <a:noFill/>
        </p:spPr>
        <p:txBody>
          <a:bodyPr wrap="square" rtlCol="0" anchor="ctr">
            <a:spAutoFit/>
          </a:bodyPr>
          <a:lstStyle/>
          <a:p>
            <a:pPr algn="ctr"/>
            <a:r>
              <a:rPr lang="es-ES" sz="2000" dirty="0" smtClean="0">
                <a:latin typeface="Calibri" panose="020F0502020204030204" pitchFamily="34" charset="0"/>
              </a:rPr>
              <a:t>“Es un problema que no se puede resolver sin una comprensión de la situación existencial, en constante cambio, a la que se enfrenta”.</a:t>
            </a:r>
            <a:endParaRPr lang="es-ES" sz="2000" dirty="0">
              <a:latin typeface="Calibri" panose="020F0502020204030204" pitchFamily="34" charset="0"/>
            </a:endParaRPr>
          </a:p>
        </p:txBody>
      </p:sp>
    </p:spTree>
    <p:extLst>
      <p:ext uri="{BB962C8B-B14F-4D97-AF65-F5344CB8AC3E}">
        <p14:creationId xmlns:p14="http://schemas.microsoft.com/office/powerpoint/2010/main" val="59938911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979383" y="343162"/>
            <a:ext cx="3961928" cy="24760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3" cstate="print"/>
          <a:stretch>
            <a:fillRect/>
          </a:stretch>
        </p:blipFill>
        <p:spPr>
          <a:xfrm>
            <a:off x="866650" y="143640"/>
            <a:ext cx="2076074" cy="252314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cstate="print"/>
          <a:stretch>
            <a:fillRect/>
          </a:stretch>
        </p:blipFill>
        <p:spPr>
          <a:xfrm>
            <a:off x="4987777" y="2530303"/>
            <a:ext cx="1945139" cy="23640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stretch>
            <a:fillRect/>
          </a:stretch>
        </p:blipFill>
        <p:spPr>
          <a:xfrm>
            <a:off x="359643" y="2270231"/>
            <a:ext cx="3906344" cy="24311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7781591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t>CÓMO INFLUENCIAMOS</a:t>
            </a:r>
            <a:endParaRPr lang="es-ES" dirty="0"/>
          </a:p>
        </p:txBody>
      </p:sp>
    </p:spTree>
    <p:extLst>
      <p:ext uri="{BB962C8B-B14F-4D97-AF65-F5344CB8AC3E}">
        <p14:creationId xmlns:p14="http://schemas.microsoft.com/office/powerpoint/2010/main" val="186833529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p:txBody>
          <a:bodyPr/>
          <a:lstStyle/>
          <a:p>
            <a:r>
              <a:rPr lang="es-ES" dirty="0" smtClean="0"/>
              <a:t>MEGA</a:t>
            </a:r>
            <a:br>
              <a:rPr lang="es-ES" dirty="0" smtClean="0"/>
            </a:br>
            <a:r>
              <a:rPr lang="es-ES" dirty="0" smtClean="0"/>
              <a:t>Tendencias</a:t>
            </a:r>
            <a:endParaRPr lang="es-ES" dirty="0"/>
          </a:p>
        </p:txBody>
      </p:sp>
    </p:spTree>
    <p:extLst>
      <p:ext uri="{BB962C8B-B14F-4D97-AF65-F5344CB8AC3E}">
        <p14:creationId xmlns:p14="http://schemas.microsoft.com/office/powerpoint/2010/main" val="285276943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88295" y="734660"/>
            <a:ext cx="5073104" cy="4014761"/>
          </a:xfrm>
        </p:spPr>
      </p:pic>
      <p:sp>
        <p:nvSpPr>
          <p:cNvPr id="5" name="Espaço Reservado para Texto 4"/>
          <p:cNvSpPr>
            <a:spLocks noGrp="1"/>
          </p:cNvSpPr>
          <p:nvPr>
            <p:ph type="body" sz="quarter" idx="10"/>
          </p:nvPr>
        </p:nvSpPr>
        <p:spPr/>
        <p:txBody>
          <a:bodyPr>
            <a:noAutofit/>
          </a:bodyPr>
          <a:lstStyle/>
          <a:p>
            <a:r>
              <a:rPr lang="es-ES" sz="2800" b="1" dirty="0" smtClean="0">
                <a:solidFill>
                  <a:schemeClr val="accent3">
                    <a:lumMod val="50000"/>
                  </a:schemeClr>
                </a:solidFill>
              </a:rPr>
              <a:t>Internet móvil</a:t>
            </a:r>
            <a:endParaRPr lang="es-ES" sz="2800" b="1" dirty="0">
              <a:solidFill>
                <a:schemeClr val="accent3">
                  <a:lumMod val="50000"/>
                </a:schemeClr>
              </a:solidFill>
            </a:endParaRPr>
          </a:p>
        </p:txBody>
      </p:sp>
    </p:spTree>
    <p:extLst>
      <p:ext uri="{BB962C8B-B14F-4D97-AF65-F5344CB8AC3E}">
        <p14:creationId xmlns:p14="http://schemas.microsoft.com/office/powerpoint/2010/main" val="395937367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dirty="0" smtClean="0"/>
              <a:t>Bloc </a:t>
            </a:r>
          </a:p>
          <a:p>
            <a:r>
              <a:rPr lang="es-ES" dirty="0" smtClean="0"/>
              <a:t>de Ideas</a:t>
            </a:r>
            <a:endParaRPr lang="es-ES" dirty="0"/>
          </a:p>
        </p:txBody>
      </p:sp>
    </p:spTree>
    <p:extLst>
      <p:ext uri="{BB962C8B-B14F-4D97-AF65-F5344CB8AC3E}">
        <p14:creationId xmlns:p14="http://schemas.microsoft.com/office/powerpoint/2010/main" val="200718331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lstStyle/>
          <a:p>
            <a:r>
              <a:rPr lang="es-ES" sz="2400" dirty="0" smtClean="0"/>
              <a:t>Ser innovador es hacer diferente aquello que los otros hacen igual.</a:t>
            </a:r>
          </a:p>
          <a:p>
            <a:endParaRPr lang="es-ES" dirty="0"/>
          </a:p>
        </p:txBody>
      </p:sp>
      <p:sp>
        <p:nvSpPr>
          <p:cNvPr id="3" name="Espaço Reservado para Texto 2"/>
          <p:cNvSpPr>
            <a:spLocks noGrp="1"/>
          </p:cNvSpPr>
          <p:nvPr>
            <p:ph type="body" sz="quarter" idx="10"/>
          </p:nvPr>
        </p:nvSpPr>
        <p:spPr/>
        <p:txBody>
          <a:bodyPr/>
          <a:lstStyle/>
          <a:p>
            <a:r>
              <a:rPr lang="es-ES" dirty="0" smtClean="0"/>
              <a:t>Cambios Acelerados</a:t>
            </a:r>
          </a:p>
        </p:txBody>
      </p:sp>
      <p:pic>
        <p:nvPicPr>
          <p:cNvPr id="12" name="Espaço Reservado para Imagem 1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5984" r="15984"/>
          <a:stretch>
            <a:fillRect/>
          </a:stretch>
        </p:blipFill>
        <p:spPr/>
      </p:pic>
    </p:spTree>
    <p:extLst>
      <p:ext uri="{BB962C8B-B14F-4D97-AF65-F5344CB8AC3E}">
        <p14:creationId xmlns:p14="http://schemas.microsoft.com/office/powerpoint/2010/main" val="221920155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r>
              <a:rPr lang="es-ES" sz="3200" dirty="0" smtClean="0"/>
              <a:t>Acelerar cuando entra y saber salir rápido ni bien entró.</a:t>
            </a:r>
            <a:endParaRPr lang="es-ES" sz="3200" dirty="0"/>
          </a:p>
        </p:txBody>
      </p:sp>
      <p:sp>
        <p:nvSpPr>
          <p:cNvPr id="3" name="Espaço Reservado para Texto 2"/>
          <p:cNvSpPr>
            <a:spLocks noGrp="1"/>
          </p:cNvSpPr>
          <p:nvPr>
            <p:ph type="body" sz="quarter" idx="10"/>
          </p:nvPr>
        </p:nvSpPr>
        <p:spPr/>
        <p:txBody>
          <a:bodyPr/>
          <a:lstStyle/>
          <a:p>
            <a:r>
              <a:rPr lang="es-ES" dirty="0" smtClean="0"/>
              <a:t>Carácter efímero</a:t>
            </a:r>
            <a:endParaRPr lang="es-ES" dirty="0"/>
          </a:p>
        </p:txBody>
      </p:sp>
      <p:pic>
        <p:nvPicPr>
          <p:cNvPr id="8" name="Espaço Reservado para Imagem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7412" r="17412"/>
          <a:stretch>
            <a:fillRect/>
          </a:stretch>
        </p:blipFill>
        <p:spPr/>
      </p:pic>
    </p:spTree>
    <p:extLst>
      <p:ext uri="{BB962C8B-B14F-4D97-AF65-F5344CB8AC3E}">
        <p14:creationId xmlns:p14="http://schemas.microsoft.com/office/powerpoint/2010/main" val="316442207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err="1" smtClean="0">
                <a:cs typeface="Cambria"/>
              </a:rPr>
              <a:t>Multiplataformas</a:t>
            </a:r>
            <a:endParaRPr lang="es-ES" dirty="0">
              <a:cs typeface="Cambria"/>
            </a:endParaRPr>
          </a:p>
        </p:txBody>
      </p:sp>
    </p:spTree>
    <p:extLst>
      <p:ext uri="{BB962C8B-B14F-4D97-AF65-F5344CB8AC3E}">
        <p14:creationId xmlns:p14="http://schemas.microsoft.com/office/powerpoint/2010/main" val="388664179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a:bodyPr>
          <a:lstStyle/>
          <a:p>
            <a:r>
              <a:rPr lang="es-ES" sz="2800" b="1" dirty="0" smtClean="0">
                <a:cs typeface="Cambria"/>
              </a:rPr>
              <a:t>Aumento de los medios de comunicación y creación de nuevos nichos.</a:t>
            </a:r>
            <a:endParaRPr lang="es-ES" sz="2800" b="1" dirty="0">
              <a:cs typeface="Cambria"/>
            </a:endParaRPr>
          </a:p>
        </p:txBody>
      </p:sp>
      <p:sp>
        <p:nvSpPr>
          <p:cNvPr id="6" name="Espaço Reservado para Texto 5"/>
          <p:cNvSpPr>
            <a:spLocks noGrp="1"/>
          </p:cNvSpPr>
          <p:nvPr>
            <p:ph type="body" sz="quarter" idx="10"/>
          </p:nvPr>
        </p:nvSpPr>
        <p:spPr/>
        <p:txBody>
          <a:bodyPr/>
          <a:lstStyle/>
          <a:p>
            <a:r>
              <a:rPr lang="es-ES" dirty="0" smtClean="0">
                <a:cs typeface="Cambria"/>
              </a:rPr>
              <a:t>Fragmentación</a:t>
            </a:r>
            <a:endParaRPr lang="es-ES" dirty="0">
              <a:cs typeface="Cambria"/>
            </a:endParaRPr>
          </a:p>
        </p:txBody>
      </p:sp>
      <p:pic>
        <p:nvPicPr>
          <p:cNvPr id="8" name="Espaço Reservado para Imagem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2951" r="12951"/>
          <a:stretch>
            <a:fillRect/>
          </a:stretch>
        </p:blipFill>
        <p:spPr/>
      </p:pic>
    </p:spTree>
    <p:extLst>
      <p:ext uri="{BB962C8B-B14F-4D97-AF65-F5344CB8AC3E}">
        <p14:creationId xmlns:p14="http://schemas.microsoft.com/office/powerpoint/2010/main" val="278183306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es-ES" dirty="0" smtClean="0">
                <a:cs typeface="Cambria"/>
              </a:rPr>
              <a:t>Tiempo real y sobrecarga</a:t>
            </a:r>
          </a:p>
          <a:p>
            <a:r>
              <a:rPr lang="es-ES" dirty="0" smtClean="0">
                <a:cs typeface="Cambria"/>
              </a:rPr>
              <a:t>de información</a:t>
            </a:r>
            <a:endParaRPr lang="es-ES" dirty="0">
              <a:cs typeface="Cambria"/>
            </a:endParaRPr>
          </a:p>
        </p:txBody>
      </p:sp>
    </p:spTree>
    <p:extLst>
      <p:ext uri="{BB962C8B-B14F-4D97-AF65-F5344CB8AC3E}">
        <p14:creationId xmlns:p14="http://schemas.microsoft.com/office/powerpoint/2010/main" val="147216943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ço Reservado para Conteúdo 1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69180" y="992188"/>
            <a:ext cx="4699502" cy="3240087"/>
          </a:xfrm>
        </p:spPr>
      </p:pic>
      <p:sp>
        <p:nvSpPr>
          <p:cNvPr id="19" name="CaixaDeTexto 18"/>
          <p:cNvSpPr txBox="1"/>
          <p:nvPr/>
        </p:nvSpPr>
        <p:spPr>
          <a:xfrm>
            <a:off x="272955" y="1044821"/>
            <a:ext cx="2552132" cy="2585323"/>
          </a:xfrm>
          <a:prstGeom prst="rect">
            <a:avLst/>
          </a:prstGeom>
          <a:noFill/>
        </p:spPr>
        <p:txBody>
          <a:bodyPr wrap="square" rtlCol="0" anchor="ctr">
            <a:spAutoFit/>
          </a:bodyPr>
          <a:lstStyle/>
          <a:p>
            <a:pPr algn="ctr"/>
            <a:r>
              <a:rPr lang="es-ES" dirty="0" smtClean="0">
                <a:latin typeface="Calibri" panose="020F0502020204030204" pitchFamily="34" charset="0"/>
              </a:rPr>
              <a:t>“Por lo tanto, para que consigamos comunicar la fe cristiana de modo eficiente tenemos que conocer y entender las formas de pensamiento de nuestra generación”.</a:t>
            </a:r>
          </a:p>
          <a:p>
            <a:pPr algn="ctr"/>
            <a:endParaRPr lang="es-ES" sz="1200" dirty="0" smtClean="0">
              <a:latin typeface="Calibri" panose="020F0502020204030204" pitchFamily="34" charset="0"/>
            </a:endParaRPr>
          </a:p>
          <a:p>
            <a:pPr algn="ctr"/>
            <a:r>
              <a:rPr lang="es-ES" sz="1200" dirty="0" smtClean="0">
                <a:latin typeface="Calibri" panose="020F0502020204030204" pitchFamily="34" charset="0"/>
              </a:rPr>
              <a:t>Francis </a:t>
            </a:r>
            <a:r>
              <a:rPr lang="es-ES" sz="1200" dirty="0" err="1" smtClean="0">
                <a:latin typeface="Calibri" panose="020F0502020204030204" pitchFamily="34" charset="0"/>
              </a:rPr>
              <a:t>Schaeffer</a:t>
            </a:r>
            <a:r>
              <a:rPr lang="es-ES" sz="1200" dirty="0" smtClean="0">
                <a:latin typeface="Calibri" panose="020F0502020204030204" pitchFamily="34" charset="0"/>
              </a:rPr>
              <a:t>, </a:t>
            </a:r>
          </a:p>
          <a:p>
            <a:pPr algn="ctr"/>
            <a:r>
              <a:rPr lang="es-ES" sz="1200" i="1" dirty="0" smtClean="0">
                <a:latin typeface="Calibri" panose="020F0502020204030204" pitchFamily="34" charset="0"/>
              </a:rPr>
              <a:t>La Muerte de la Razón</a:t>
            </a:r>
            <a:r>
              <a:rPr lang="es-ES" sz="1200" dirty="0" smtClean="0">
                <a:latin typeface="Calibri" panose="020F0502020204030204" pitchFamily="34" charset="0"/>
              </a:rPr>
              <a:t>, p. 5.</a:t>
            </a:r>
            <a:endParaRPr lang="es-ES" sz="1200" dirty="0">
              <a:latin typeface="Calibri" panose="020F0502020204030204" pitchFamily="34" charset="0"/>
            </a:endParaRPr>
          </a:p>
        </p:txBody>
      </p:sp>
    </p:spTree>
    <p:extLst>
      <p:ext uri="{BB962C8B-B14F-4D97-AF65-F5344CB8AC3E}">
        <p14:creationId xmlns:p14="http://schemas.microsoft.com/office/powerpoint/2010/main" val="105338463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656" y="38453"/>
            <a:ext cx="7329311" cy="1092972"/>
          </a:xfrm>
          <a:prstGeom prst="rect">
            <a:avLst/>
          </a:prstGeom>
          <a:noFill/>
        </p:spPr>
        <p:txBody>
          <a:bodyPr wrap="square" lIns="76563" tIns="38281" rIns="76563" bIns="38281" rtlCol="0">
            <a:spAutoFit/>
          </a:bodyPr>
          <a:lstStyle/>
          <a:p>
            <a:pPr algn="ctr"/>
            <a:r>
              <a:rPr lang="es-ES" sz="3300" b="1" dirty="0" smtClean="0">
                <a:latin typeface="Calibri" panose="020F0502020204030204" pitchFamily="34" charset="0"/>
                <a:cs typeface="Cambria"/>
              </a:rPr>
              <a:t>Tiempo real y sobrecarga </a:t>
            </a:r>
          </a:p>
          <a:p>
            <a:pPr algn="ctr"/>
            <a:r>
              <a:rPr lang="es-ES" sz="3300" b="1" dirty="0" smtClean="0">
                <a:latin typeface="Calibri" panose="020F0502020204030204" pitchFamily="34" charset="0"/>
                <a:cs typeface="Cambria"/>
              </a:rPr>
              <a:t>de información</a:t>
            </a:r>
            <a:endParaRPr lang="es-ES" sz="3300" b="1" dirty="0">
              <a:latin typeface="Calibri" panose="020F0502020204030204" pitchFamily="34" charset="0"/>
              <a:cs typeface="Cambria"/>
            </a:endParaRPr>
          </a:p>
        </p:txBody>
      </p:sp>
      <p:pic>
        <p:nvPicPr>
          <p:cNvPr id="5" name="Picture 4"/>
          <p:cNvPicPr>
            <a:picLocks noChangeAspect="1"/>
          </p:cNvPicPr>
          <p:nvPr/>
        </p:nvPicPr>
        <p:blipFill>
          <a:blip r:embed="rId2" cstate="print"/>
          <a:stretch>
            <a:fillRect/>
          </a:stretch>
        </p:blipFill>
        <p:spPr>
          <a:xfrm>
            <a:off x="491656" y="1126593"/>
            <a:ext cx="7329311" cy="3540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943736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idx="1"/>
          </p:nvPr>
        </p:nvSpPr>
        <p:spPr/>
        <p:txBody>
          <a:bodyPr>
            <a:normAutofit/>
          </a:bodyPr>
          <a:lstStyle/>
          <a:p>
            <a:r>
              <a:rPr lang="es-ES" sz="2800" b="1" dirty="0" smtClean="0">
                <a:cs typeface="Cambria"/>
              </a:rPr>
              <a:t>De la era de la atención a la era de la distracción, se genera tensión para tener atención.</a:t>
            </a:r>
            <a:endParaRPr lang="es-ES" sz="2800" b="1" dirty="0">
              <a:cs typeface="Cambria"/>
            </a:endParaRPr>
          </a:p>
        </p:txBody>
      </p:sp>
      <p:sp>
        <p:nvSpPr>
          <p:cNvPr id="6" name="Espaço Reservado para Texto 5"/>
          <p:cNvSpPr>
            <a:spLocks noGrp="1"/>
          </p:cNvSpPr>
          <p:nvPr>
            <p:ph type="body" sz="quarter" idx="10"/>
          </p:nvPr>
        </p:nvSpPr>
        <p:spPr/>
        <p:txBody>
          <a:bodyPr/>
          <a:lstStyle/>
          <a:p>
            <a:r>
              <a:rPr lang="es-ES" dirty="0" smtClean="0">
                <a:cs typeface="Cambria"/>
              </a:rPr>
              <a:t>Tensión</a:t>
            </a:r>
            <a:endParaRPr lang="es-ES" dirty="0">
              <a:cs typeface="Cambria"/>
            </a:endParaRPr>
          </a:p>
        </p:txBody>
      </p:sp>
      <p:pic>
        <p:nvPicPr>
          <p:cNvPr id="8" name="Espaço Reservado para Imagem 7"/>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t="-23010" b="-23010"/>
          <a:stretch/>
        </p:blipFill>
        <p:spPr/>
      </p:pic>
    </p:spTree>
    <p:extLst>
      <p:ext uri="{BB962C8B-B14F-4D97-AF65-F5344CB8AC3E}">
        <p14:creationId xmlns:p14="http://schemas.microsoft.com/office/powerpoint/2010/main" val="372375200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Conteúd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421" y="996286"/>
            <a:ext cx="7806391" cy="2928026"/>
          </a:xfrm>
          <a:prstGeom prst="rect">
            <a:avLst/>
          </a:prstGeom>
          <a:ln>
            <a:noFill/>
          </a:ln>
          <a:effectLst>
            <a:outerShdw blurRad="292100" dist="139700" dir="2700000" algn="tl" rotWithShape="0">
              <a:srgbClr val="333333">
                <a:alpha val="65000"/>
              </a:srgbClr>
            </a:outerShdw>
          </a:effectLst>
        </p:spPr>
      </p:pic>
      <p:sp>
        <p:nvSpPr>
          <p:cNvPr id="7" name="Espaço Reservado para Texto 6"/>
          <p:cNvSpPr>
            <a:spLocks noGrp="1"/>
          </p:cNvSpPr>
          <p:nvPr>
            <p:ph type="body" sz="quarter" idx="10"/>
          </p:nvPr>
        </p:nvSpPr>
        <p:spPr>
          <a:xfrm>
            <a:off x="162297" y="128241"/>
            <a:ext cx="7705353" cy="526852"/>
          </a:xfrm>
        </p:spPr>
        <p:txBody>
          <a:bodyPr>
            <a:normAutofit/>
          </a:bodyPr>
          <a:lstStyle/>
          <a:p>
            <a:r>
              <a:rPr lang="es-ES" sz="2800" b="1" dirty="0" smtClean="0">
                <a:solidFill>
                  <a:schemeClr val="accent3">
                    <a:lumMod val="50000"/>
                  </a:schemeClr>
                </a:solidFill>
                <a:cs typeface="Cambria"/>
              </a:rPr>
              <a:t>Consagre sus medios sociales al evangelismo.</a:t>
            </a:r>
            <a:endParaRPr lang="es-ES" sz="2800" b="1" dirty="0">
              <a:solidFill>
                <a:schemeClr val="accent3">
                  <a:lumMod val="50000"/>
                </a:schemeClr>
              </a:solidFill>
              <a:cs typeface="Cambria"/>
            </a:endParaRPr>
          </a:p>
        </p:txBody>
      </p:sp>
    </p:spTree>
    <p:extLst>
      <p:ext uri="{BB962C8B-B14F-4D97-AF65-F5344CB8AC3E}">
        <p14:creationId xmlns:p14="http://schemas.microsoft.com/office/powerpoint/2010/main" val="376778935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srcRect l="14589" r="14140" b="30169"/>
          <a:stretch/>
        </p:blipFill>
        <p:spPr>
          <a:xfrm>
            <a:off x="1596787" y="220707"/>
            <a:ext cx="5090615" cy="45123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13071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781" y="2169074"/>
            <a:ext cx="7888513" cy="2924243"/>
          </a:xfrm>
          <a:prstGeom prst="rect">
            <a:avLst/>
          </a:prstGeom>
        </p:spPr>
        <p:txBody>
          <a:bodyPr wrap="square" lIns="76563" tIns="38281" rIns="76563" bIns="38281">
            <a:spAutoFit/>
          </a:bodyPr>
          <a:lstStyle/>
          <a:p>
            <a:pPr algn="ctr"/>
            <a:r>
              <a:rPr lang="es-ES" sz="2700" b="1" smtClean="0">
                <a:latin typeface="Calibri" panose="020F0502020204030204" pitchFamily="34" charset="0"/>
                <a:cs typeface="Cambria"/>
              </a:rPr>
              <a:t>“Las invenciones de la mente humana parecen proceder de la humanidad, mas Dios está detrás de todo eso. Él hizo que fuesen inventados los rápidos medios de comunicación para el grande día de su preparación”. </a:t>
            </a:r>
          </a:p>
          <a:p>
            <a:pPr algn="ctr"/>
            <a:endParaRPr lang="es-ES" sz="2700" b="1" smtClean="0">
              <a:latin typeface="Calibri" panose="020F0502020204030204" pitchFamily="34" charset="0"/>
              <a:cs typeface="Cambria"/>
            </a:endParaRPr>
          </a:p>
          <a:p>
            <a:pPr algn="ctr"/>
            <a:r>
              <a:rPr lang="es-ES" sz="2300" b="1" i="1" smtClean="0">
                <a:latin typeface="Calibri" panose="020F0502020204030204" pitchFamily="34" charset="0"/>
                <a:cs typeface="Cambria"/>
              </a:rPr>
              <a:t>Fundamentos de la Educación Cristiana</a:t>
            </a:r>
            <a:r>
              <a:rPr lang="es-ES" sz="2300" b="1" smtClean="0">
                <a:latin typeface="Calibri" panose="020F0502020204030204" pitchFamily="34" charset="0"/>
                <a:cs typeface="Cambria"/>
              </a:rPr>
              <a:t>, 408.</a:t>
            </a:r>
            <a:endParaRPr lang="es-ES" sz="2300" b="1">
              <a:latin typeface="Calibri" panose="020F0502020204030204" pitchFamily="34" charset="0"/>
              <a:cs typeface="Cambria"/>
            </a:endParaRPr>
          </a:p>
        </p:txBody>
      </p:sp>
      <p:pic>
        <p:nvPicPr>
          <p:cNvPr id="5" name="Picture 4"/>
          <p:cNvPicPr>
            <a:picLocks noChangeAspect="1"/>
          </p:cNvPicPr>
          <p:nvPr/>
        </p:nvPicPr>
        <p:blipFill>
          <a:blip r:embed="rId2" cstate="print"/>
          <a:stretch>
            <a:fillRect/>
          </a:stretch>
        </p:blipFill>
        <p:spPr>
          <a:xfrm>
            <a:off x="2120568" y="482581"/>
            <a:ext cx="3915982" cy="1536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56299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tato.png"/>
          <p:cNvPicPr>
            <a:picLocks noChangeAspect="1"/>
          </p:cNvPicPr>
          <p:nvPr/>
        </p:nvPicPr>
        <p:blipFill rotWithShape="1">
          <a:blip r:embed="rId2" cstate="screen">
            <a:extLst>
              <a:ext uri="{28A0092B-C50C-407E-A947-70E740481C1C}">
                <a14:useLocalDpi xmlns:a14="http://schemas.microsoft.com/office/drawing/2010/main"/>
              </a:ext>
            </a:extLst>
          </a:blip>
          <a:srcRect l="18284" t="25360" r="20070" b="38878"/>
          <a:stretch/>
        </p:blipFill>
        <p:spPr>
          <a:xfrm>
            <a:off x="636722" y="760502"/>
            <a:ext cx="6726879" cy="3025228"/>
          </a:xfrm>
          <a:prstGeom prst="rect">
            <a:avLst/>
          </a:prstGeom>
        </p:spPr>
      </p:pic>
    </p:spTree>
    <p:extLst>
      <p:ext uri="{BB962C8B-B14F-4D97-AF65-F5344CB8AC3E}">
        <p14:creationId xmlns:p14="http://schemas.microsoft.com/office/powerpoint/2010/main" val="158653506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Tela 2014-04-04 às 17.50.2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242328" cy="5153025"/>
          </a:xfrm>
          <a:prstGeom prst="rect">
            <a:avLst/>
          </a:prstGeom>
        </p:spPr>
      </p:pic>
      <p:sp>
        <p:nvSpPr>
          <p:cNvPr id="6" name="Rectangle 5"/>
          <p:cNvSpPr/>
          <p:nvPr/>
        </p:nvSpPr>
        <p:spPr>
          <a:xfrm>
            <a:off x="1" y="1"/>
            <a:ext cx="3449456" cy="647993"/>
          </a:xfrm>
          <a:prstGeom prst="rect">
            <a:avLst/>
          </a:prstGeom>
          <a:solidFill>
            <a:schemeClr val="tx2"/>
          </a:solidFill>
          <a:ln>
            <a:noFill/>
          </a:ln>
        </p:spPr>
        <p:style>
          <a:lnRef idx="1">
            <a:schemeClr val="accent5"/>
          </a:lnRef>
          <a:fillRef idx="3">
            <a:schemeClr val="accent5"/>
          </a:fillRef>
          <a:effectRef idx="2">
            <a:schemeClr val="accent5"/>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5" name="TextBox 4"/>
          <p:cNvSpPr txBox="1"/>
          <p:nvPr/>
        </p:nvSpPr>
        <p:spPr>
          <a:xfrm>
            <a:off x="240332" y="79031"/>
            <a:ext cx="3110166" cy="538975"/>
          </a:xfrm>
          <a:prstGeom prst="rect">
            <a:avLst/>
          </a:prstGeom>
          <a:noFill/>
        </p:spPr>
        <p:txBody>
          <a:bodyPr wrap="square" lIns="76563" tIns="38281" rIns="76563" bIns="38281" rtlCol="0">
            <a:spAutoFit/>
          </a:bodyPr>
          <a:lstStyle/>
          <a:p>
            <a:r>
              <a:rPr lang="es-ES" sz="3000" b="1" dirty="0" smtClean="0">
                <a:solidFill>
                  <a:schemeClr val="bg1"/>
                </a:solidFill>
                <a:latin typeface="Calibri" panose="020F0502020204030204" pitchFamily="34" charset="0"/>
                <a:cs typeface="Cambria"/>
              </a:rPr>
              <a:t>COMUNICACIÓN</a:t>
            </a:r>
            <a:endParaRPr lang="es-ES" sz="3000" b="1" dirty="0">
              <a:solidFill>
                <a:schemeClr val="bg1"/>
              </a:solidFill>
              <a:latin typeface="Calibri" panose="020F0502020204030204" pitchFamily="34" charset="0"/>
              <a:cs typeface="Cambria"/>
            </a:endParaRPr>
          </a:p>
        </p:txBody>
      </p:sp>
      <p:sp>
        <p:nvSpPr>
          <p:cNvPr id="7" name="Rectangle 6"/>
          <p:cNvSpPr/>
          <p:nvPr/>
        </p:nvSpPr>
        <p:spPr>
          <a:xfrm>
            <a:off x="5640711" y="1"/>
            <a:ext cx="2601617" cy="647993"/>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8" name="TextBox 7"/>
          <p:cNvSpPr txBox="1"/>
          <p:nvPr/>
        </p:nvSpPr>
        <p:spPr>
          <a:xfrm>
            <a:off x="6036552" y="79031"/>
            <a:ext cx="1851962" cy="538975"/>
          </a:xfrm>
          <a:prstGeom prst="rect">
            <a:avLst/>
          </a:prstGeom>
          <a:noFill/>
        </p:spPr>
        <p:txBody>
          <a:bodyPr wrap="square" lIns="76563" tIns="38281" rIns="76563" bIns="38281" rtlCol="0">
            <a:spAutoFit/>
          </a:bodyPr>
          <a:lstStyle/>
          <a:p>
            <a:r>
              <a:rPr lang="es-ES" sz="3000" b="1" dirty="0" smtClean="0">
                <a:solidFill>
                  <a:schemeClr val="bg1"/>
                </a:solidFill>
                <a:latin typeface="Calibri" panose="020F0502020204030204" pitchFamily="34" charset="0"/>
                <a:cs typeface="Cambria"/>
              </a:rPr>
              <a:t>MUNDO</a:t>
            </a:r>
            <a:endParaRPr lang="es-ES" sz="3000" b="1" dirty="0">
              <a:solidFill>
                <a:schemeClr val="bg1"/>
              </a:solidFill>
              <a:latin typeface="Calibri" panose="020F0502020204030204" pitchFamily="34" charset="0"/>
              <a:cs typeface="Cambria"/>
            </a:endParaRPr>
          </a:p>
        </p:txBody>
      </p:sp>
      <p:sp>
        <p:nvSpPr>
          <p:cNvPr id="9" name="Rectangle 8"/>
          <p:cNvSpPr/>
          <p:nvPr/>
        </p:nvSpPr>
        <p:spPr>
          <a:xfrm>
            <a:off x="5640711" y="4489945"/>
            <a:ext cx="2601617" cy="647993"/>
          </a:xfrm>
          <a:prstGeom prst="rect">
            <a:avLst/>
          </a:prstGeom>
          <a:solidFill>
            <a:schemeClr val="tx2"/>
          </a:solidFill>
          <a:ln>
            <a:noFill/>
          </a:ln>
        </p:spPr>
        <p:style>
          <a:lnRef idx="1">
            <a:schemeClr val="accent5"/>
          </a:lnRef>
          <a:fillRef idx="3">
            <a:schemeClr val="accent5"/>
          </a:fillRef>
          <a:effectRef idx="2">
            <a:schemeClr val="accent5"/>
          </a:effectRef>
          <a:fontRef idx="minor">
            <a:schemeClr val="lt1"/>
          </a:fontRef>
        </p:style>
        <p:txBody>
          <a:bodyPr lIns="76563" tIns="38281" rIns="76563" bIns="38281" rtlCol="0" anchor="ctr"/>
          <a:lstStyle/>
          <a:p>
            <a:pPr algn="ctr"/>
            <a:endParaRPr lang="en-US" dirty="0">
              <a:latin typeface="Calibri" panose="020F0502020204030204" pitchFamily="34" charset="0"/>
            </a:endParaRPr>
          </a:p>
        </p:txBody>
      </p:sp>
      <p:sp>
        <p:nvSpPr>
          <p:cNvPr id="10" name="TextBox 9"/>
          <p:cNvSpPr txBox="1"/>
          <p:nvPr/>
        </p:nvSpPr>
        <p:spPr>
          <a:xfrm>
            <a:off x="5881042" y="4568975"/>
            <a:ext cx="2148843" cy="538975"/>
          </a:xfrm>
          <a:prstGeom prst="rect">
            <a:avLst/>
          </a:prstGeom>
          <a:noFill/>
        </p:spPr>
        <p:txBody>
          <a:bodyPr wrap="square" lIns="76563" tIns="38281" rIns="76563" bIns="38281" rtlCol="0">
            <a:spAutoFit/>
          </a:bodyPr>
          <a:lstStyle/>
          <a:p>
            <a:r>
              <a:rPr lang="es-ES" sz="3000" b="1" dirty="0" smtClean="0">
                <a:solidFill>
                  <a:schemeClr val="bg1"/>
                </a:solidFill>
                <a:latin typeface="Calibri" panose="020F0502020204030204" pitchFamily="34" charset="0"/>
                <a:cs typeface="Cambria"/>
              </a:rPr>
              <a:t>DIVIDIDO</a:t>
            </a:r>
            <a:endParaRPr lang="es-ES" sz="3000" b="1" dirty="0">
              <a:solidFill>
                <a:schemeClr val="bg1"/>
              </a:solidFill>
              <a:latin typeface="Calibri" panose="020F0502020204030204" pitchFamily="34" charset="0"/>
              <a:cs typeface="Cambria"/>
            </a:endParaRPr>
          </a:p>
        </p:txBody>
      </p:sp>
    </p:spTree>
    <p:extLst>
      <p:ext uri="{BB962C8B-B14F-4D97-AF65-F5344CB8AC3E}">
        <p14:creationId xmlns:p14="http://schemas.microsoft.com/office/powerpoint/2010/main" val="398660771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2482</TotalTime>
  <Words>1129</Words>
  <Application>Microsoft Macintosh PowerPoint</Application>
  <PresentationFormat>Custom</PresentationFormat>
  <Paragraphs>173</Paragraphs>
  <Slides>85</Slides>
  <Notes>22</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Tema do Office</vt:lpstr>
      <vt:lpstr>PowerPoint Presentation</vt:lpstr>
      <vt:lpstr>PowerPoint Presentation</vt:lpstr>
      <vt:lpstr>Marcos 16:15</vt:lpstr>
      <vt:lpstr>Apocalipsis 14:6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CÓMO INFLUIMOS</vt:lpstr>
      <vt:lpstr>PowerPoint Presentation</vt:lpstr>
      <vt:lpstr>PowerPoint Presentation</vt:lpstr>
      <vt:lpstr>PowerPoint Presentation</vt:lpstr>
      <vt:lpstr>“Innovar significa experimentar más y planear menos”. Gustavo Caetano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tecnología RECREA la realidad!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PRIMAVERA ÁRABE   dic/2010 a abr/2011</vt:lpstr>
      <vt:lpstr>PowerPoint Presentation</vt:lpstr>
      <vt:lpstr>PowerPoint Presentation</vt:lpstr>
      <vt:lpstr>PowerPoint Presentation</vt:lpstr>
      <vt:lpstr>ESPAÑA – feb/2012</vt:lpstr>
      <vt:lpstr>BRASIL – jun/2013 &amp; mar/2015</vt:lpstr>
      <vt:lpstr>“Rolezinhos”</vt:lpstr>
      <vt:lpstr>VENEZUELA y UCRANIA   ene/feb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marcos</dc:creator>
  <cp:lastModifiedBy>Rafael Rossi</cp:lastModifiedBy>
  <cp:revision>164</cp:revision>
  <dcterms:created xsi:type="dcterms:W3CDTF">2014-05-23T17:49:12Z</dcterms:created>
  <dcterms:modified xsi:type="dcterms:W3CDTF">2016-05-16T18:47:07Z</dcterms:modified>
</cp:coreProperties>
</file>