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2" r:id="rId3"/>
    <p:sldId id="257" r:id="rId4"/>
    <p:sldId id="259" r:id="rId5"/>
    <p:sldId id="260" r:id="rId6"/>
    <p:sldId id="315" r:id="rId7"/>
    <p:sldId id="316" r:id="rId8"/>
    <p:sldId id="317" r:id="rId9"/>
    <p:sldId id="318" r:id="rId10"/>
    <p:sldId id="328" r:id="rId11"/>
    <p:sldId id="329" r:id="rId12"/>
    <p:sldId id="330" r:id="rId13"/>
    <p:sldId id="267" r:id="rId14"/>
    <p:sldId id="270" r:id="rId15"/>
    <p:sldId id="319" r:id="rId16"/>
    <p:sldId id="290" r:id="rId17"/>
    <p:sldId id="268" r:id="rId18"/>
    <p:sldId id="331" r:id="rId19"/>
    <p:sldId id="325" r:id="rId20"/>
    <p:sldId id="326" r:id="rId21"/>
    <p:sldId id="327" r:id="rId22"/>
    <p:sldId id="279" r:id="rId23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2337"/>
    <a:srgbClr val="8E1B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270" d="100"/>
          <a:sy n="270" d="100"/>
        </p:scale>
        <p:origin x="-768" y="-1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0316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106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71450"/>
            <a:ext cx="2057400" cy="36576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71450"/>
            <a:ext cx="6019800" cy="36576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418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453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678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000125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414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1078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965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656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43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278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BAF45-5FEF-4720-9EB6-4AD99142001C}" type="datetimeFigureOut">
              <a:rPr lang="pt-BR" smtClean="0"/>
              <a:t>12/12/16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53417-F302-4BAD-B770-96F1856F2CF1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2881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70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1" y="951570"/>
            <a:ext cx="453683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Dios odiaba y</a:t>
            </a:r>
          </a:p>
          <a:p>
            <a:pPr algn="ctr"/>
            <a:r>
              <a:rPr lang="es-ES" sz="2400" b="1" dirty="0"/>
              <a:t>castigaba el pecado, pero misericordiosamente proveía redención </a:t>
            </a:r>
            <a:r>
              <a:rPr lang="es-ES" sz="2400" b="1" dirty="0" smtClean="0"/>
              <a:t>al pecador</a:t>
            </a:r>
            <a:r>
              <a:rPr lang="es-ES" sz="2400" b="1" dirty="0"/>
              <a:t>. El cordero muerto en lugar del pecador era el evangelio </a:t>
            </a:r>
            <a:r>
              <a:rPr lang="es-ES" sz="2400" b="1" dirty="0" smtClean="0"/>
              <a:t>en símbolos</a:t>
            </a:r>
            <a:r>
              <a:rPr lang="es-ES" sz="2400" b="1" dirty="0"/>
              <a:t>. El propiciatorio sobre el arca de la Ley de Dios también revelaba</a:t>
            </a:r>
          </a:p>
          <a:p>
            <a:pPr algn="ctr"/>
            <a:r>
              <a:rPr lang="es-ES" sz="2400" b="1" dirty="0"/>
              <a:t>su carácter pues allí la justicia y la misericordia se besaban.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46324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93275" y="821956"/>
            <a:ext cx="37447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Pero el mayor revelador del carácter de Dios fue Jesús. Él vino a hacer el</a:t>
            </a:r>
          </a:p>
          <a:p>
            <a:pPr algn="ctr"/>
            <a:r>
              <a:rPr lang="es-ES" sz="2400" b="1" dirty="0"/>
              <a:t>bien. Vea a Jesús ejerciendo misericordia sin anular la Ley de Dios al decir</a:t>
            </a:r>
          </a:p>
          <a:p>
            <a:pPr algn="ctr"/>
            <a:r>
              <a:rPr lang="es-ES" sz="2400" b="1" dirty="0"/>
              <a:t>a la mujer pecadora: “Ni yo te condeno; vete, y no peques más” (Juan 8:11).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45481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9" y="627534"/>
            <a:ext cx="4536835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Debemos entender la salvación</a:t>
            </a:r>
          </a:p>
          <a:p>
            <a:pPr algn="ctr"/>
            <a:r>
              <a:rPr lang="es-ES" sz="2400" b="1" dirty="0"/>
              <a:t>como un proceso. La expiación es lo que Dios hace para salvarnos. </a:t>
            </a:r>
            <a:r>
              <a:rPr lang="es-ES" sz="2400" b="1" dirty="0" smtClean="0"/>
              <a:t>La expiación </a:t>
            </a:r>
            <a:r>
              <a:rPr lang="es-ES" sz="2400" b="1" dirty="0"/>
              <a:t>fue prometida en los corderos sacrificados en lugar del pecador. </a:t>
            </a:r>
            <a:r>
              <a:rPr lang="es-ES" sz="2400" b="1" dirty="0" smtClean="0"/>
              <a:t>Ya en </a:t>
            </a:r>
            <a:r>
              <a:rPr lang="es-ES" sz="2400" b="1" dirty="0"/>
              <a:t>la cruz fue provisto el sacrificio expiatorio perfecto. Pero sólo </a:t>
            </a:r>
            <a:r>
              <a:rPr lang="es-ES" sz="2400" b="1" dirty="0" smtClean="0"/>
              <a:t>recibimos los </a:t>
            </a:r>
            <a:r>
              <a:rPr lang="es-ES" sz="2400" b="1" dirty="0"/>
              <a:t>beneficios de su muerte sustitutiva cuando aceptamos a Jesucristo como</a:t>
            </a:r>
          </a:p>
          <a:p>
            <a:pPr algn="ctr"/>
            <a:r>
              <a:rPr lang="es-ES" sz="2400" b="1" dirty="0"/>
              <a:t>Señor y Salvador.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85575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uxograma: Entrada manual 2"/>
          <p:cNvSpPr/>
          <p:nvPr/>
        </p:nvSpPr>
        <p:spPr>
          <a:xfrm>
            <a:off x="-20712" y="1858871"/>
            <a:ext cx="9324528" cy="1814602"/>
          </a:xfrm>
          <a:prstGeom prst="flowChartManualInput">
            <a:avLst/>
          </a:prstGeom>
          <a:solidFill>
            <a:srgbClr val="8E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luxograma: Entrada manual 3"/>
          <p:cNvSpPr/>
          <p:nvPr/>
        </p:nvSpPr>
        <p:spPr>
          <a:xfrm flipH="1">
            <a:off x="-180528" y="1996031"/>
            <a:ext cx="9484344" cy="1534763"/>
          </a:xfrm>
          <a:prstGeom prst="flowChartManualInput">
            <a:avLst/>
          </a:prstGeom>
          <a:solidFill>
            <a:srgbClr val="162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0" y="2442136"/>
            <a:ext cx="91647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EN LA CRUZ LLEGARON EL PODER </a:t>
            </a:r>
            <a:r>
              <a:rPr lang="es-E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Y</a:t>
            </a:r>
          </a:p>
          <a:p>
            <a:pPr algn="ctr"/>
            <a:r>
              <a:rPr lang="es-E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EL </a:t>
            </a:r>
            <a:r>
              <a:rPr lang="es-E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REINO DE NUESTRO DIOS</a:t>
            </a:r>
            <a:endParaRPr lang="pt-BR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1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07900" y="1016377"/>
            <a:ext cx="45365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En la cruz también vinieron el poder y el reino de nuestro Dios. </a:t>
            </a:r>
            <a:r>
              <a:rPr lang="es-ES" sz="2400" b="1" dirty="0" smtClean="0"/>
              <a:t>Ante todo </a:t>
            </a:r>
            <a:r>
              <a:rPr lang="es-ES" sz="2400" b="1" dirty="0"/>
              <a:t>el Universo, Satanás fue desenmascarado. Su tesis era falsa. </a:t>
            </a:r>
            <a:r>
              <a:rPr lang="es-ES" sz="2400" b="1" dirty="0" smtClean="0"/>
              <a:t>Quedó demostrado </a:t>
            </a:r>
            <a:r>
              <a:rPr lang="es-ES" sz="2400" b="1" dirty="0"/>
              <a:t>claramente que Dios es amor. Su amor es la unión perfecta de</a:t>
            </a:r>
          </a:p>
          <a:p>
            <a:pPr algn="ctr"/>
            <a:r>
              <a:rPr lang="es-ES" sz="2400" b="1" dirty="0"/>
              <a:t>su justicia y su misericordia. Él nunca anula la justicia y se sacrifica </a:t>
            </a:r>
            <a:r>
              <a:rPr lang="es-ES" sz="2400" b="1" dirty="0" smtClean="0"/>
              <a:t>para salvar </a:t>
            </a:r>
            <a:r>
              <a:rPr lang="es-ES" sz="2400" b="1" dirty="0"/>
              <a:t>al pecador.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96404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7504" y="1405220"/>
            <a:ext cx="38600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/>
              <a:t>El evangelio es el poder de Dios para la salvación de todo aquel que</a:t>
            </a:r>
          </a:p>
          <a:p>
            <a:pPr algn="ctr"/>
            <a:r>
              <a:rPr lang="es-ES" sz="2800" b="1" dirty="0"/>
              <a:t>cree.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62957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uxograma: Entrada manual 2"/>
          <p:cNvSpPr/>
          <p:nvPr/>
        </p:nvSpPr>
        <p:spPr>
          <a:xfrm>
            <a:off x="-20712" y="1858871"/>
            <a:ext cx="9324528" cy="1620180"/>
          </a:xfrm>
          <a:prstGeom prst="flowChartManualInput">
            <a:avLst/>
          </a:prstGeom>
          <a:solidFill>
            <a:srgbClr val="8E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luxograma: Entrada manual 3"/>
          <p:cNvSpPr/>
          <p:nvPr/>
        </p:nvSpPr>
        <p:spPr>
          <a:xfrm flipH="1">
            <a:off x="-180528" y="1996031"/>
            <a:ext cx="9484344" cy="1288598"/>
          </a:xfrm>
          <a:prstGeom prst="flowChartManualInput">
            <a:avLst/>
          </a:prstGeom>
          <a:solidFill>
            <a:srgbClr val="162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-20712" y="2315133"/>
            <a:ext cx="91647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EN LA CRUZ LLEGÓ LA </a:t>
            </a:r>
            <a:r>
              <a:rPr lang="es-E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AUTORIDAD</a:t>
            </a:r>
          </a:p>
          <a:p>
            <a:pPr algn="ctr"/>
            <a:r>
              <a:rPr lang="es-E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DE </a:t>
            </a:r>
            <a:r>
              <a:rPr lang="es-E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CRISTO</a:t>
            </a:r>
            <a:endParaRPr lang="pt-B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73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51520" y="886763"/>
            <a:ext cx="410445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Después de su resurrección, Jesús les declaró a sus discípulos: “Toda</a:t>
            </a:r>
          </a:p>
          <a:p>
            <a:pPr algn="ctr"/>
            <a:r>
              <a:rPr lang="es-ES" sz="2400" b="1" dirty="0"/>
              <a:t>potestad me es dada en el cielo y en la tierra” (Mateo 28:18). Eso significa</a:t>
            </a:r>
          </a:p>
          <a:p>
            <a:pPr algn="ctr"/>
            <a:r>
              <a:rPr lang="es-ES" sz="2400" b="1" dirty="0"/>
              <a:t>que el rescate fue eficaz, porque el sacrificio de Cristo es suficiente para</a:t>
            </a:r>
          </a:p>
          <a:p>
            <a:pPr algn="ctr"/>
            <a:r>
              <a:rPr lang="es-ES" sz="2400" b="1" dirty="0"/>
              <a:t>salvar a toda la humanidad.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341799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7504" y="562727"/>
            <a:ext cx="4104456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Aunque el sacrificio de Cristo sea suficiente para salvar a todos, el </a:t>
            </a:r>
            <a:r>
              <a:rPr lang="es-ES" sz="2400" b="1" dirty="0" smtClean="0"/>
              <a:t>rescate no </a:t>
            </a:r>
            <a:r>
              <a:rPr lang="es-ES" sz="2400" b="1" dirty="0"/>
              <a:t>es eficiente en todos, porque algunos lo rechazan. No nos </a:t>
            </a:r>
            <a:r>
              <a:rPr lang="es-ES" sz="2400" b="1" dirty="0" smtClean="0"/>
              <a:t>engañamos con </a:t>
            </a:r>
            <a:r>
              <a:rPr lang="es-ES" sz="2400" b="1" dirty="0"/>
              <a:t>la herejía del universalismo de que al final todos irán salvos al Cielo. Dios no obliga a nadie. Es un acto de amor excluir del Cielo a aquellos </a:t>
            </a:r>
            <a:r>
              <a:rPr lang="es-ES" sz="2400" b="1" dirty="0" smtClean="0"/>
              <a:t>que no </a:t>
            </a:r>
            <a:r>
              <a:rPr lang="es-ES" sz="2400" b="1" dirty="0"/>
              <a:t>lo desean.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2387584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uxograma: Entrada manual 2"/>
          <p:cNvSpPr/>
          <p:nvPr/>
        </p:nvSpPr>
        <p:spPr>
          <a:xfrm>
            <a:off x="-20712" y="1858871"/>
            <a:ext cx="9324528" cy="1620180"/>
          </a:xfrm>
          <a:prstGeom prst="flowChartManualInput">
            <a:avLst/>
          </a:prstGeom>
          <a:solidFill>
            <a:srgbClr val="8E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luxograma: Entrada manual 3"/>
          <p:cNvSpPr/>
          <p:nvPr/>
        </p:nvSpPr>
        <p:spPr>
          <a:xfrm flipH="1">
            <a:off x="-180528" y="1996031"/>
            <a:ext cx="9484344" cy="1288598"/>
          </a:xfrm>
          <a:prstGeom prst="flowChartManualInput">
            <a:avLst/>
          </a:prstGeom>
          <a:solidFill>
            <a:srgbClr val="162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-20712" y="2434296"/>
            <a:ext cx="91647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CONCLUSIÓN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88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NHETA_SS_2017_ES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2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43608" y="1275606"/>
            <a:ext cx="32489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En </a:t>
            </a:r>
            <a:r>
              <a:rPr lang="es-ES" sz="2400" b="1" dirty="0"/>
              <a:t>la cruz llegó la salvación de nuestro Dios. En la cruz llegaron</a:t>
            </a:r>
          </a:p>
          <a:p>
            <a:pPr algn="ctr"/>
            <a:r>
              <a:rPr lang="es-ES" sz="2400" b="1" dirty="0"/>
              <a:t>el poder y el reino de nuestro Dios. En la cruz llegó la autoridad de</a:t>
            </a:r>
          </a:p>
          <a:p>
            <a:pPr algn="ctr"/>
            <a:r>
              <a:rPr lang="es-ES" sz="2400" b="1" dirty="0"/>
              <a:t>nuestro Señor y Salvador Jesucristo.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287499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47074" y="951570"/>
            <a:ext cx="333319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En Apocalipsis 3:20, Jesús es representado como estando a la</a:t>
            </a:r>
          </a:p>
          <a:p>
            <a:pPr algn="ctr"/>
            <a:r>
              <a:rPr lang="es-ES" sz="2400" b="1" dirty="0"/>
              <a:t>puerta del corazón y pide entrada. El picaporte está del lado de adentro.</a:t>
            </a:r>
          </a:p>
          <a:p>
            <a:pPr algn="ctr"/>
            <a:r>
              <a:rPr lang="es-ES" sz="2400" b="1" dirty="0"/>
              <a:t>Sólo usted puede abrir. ¿Abrirá usted su corazón y dejará entrar a Jesús?</a:t>
            </a:r>
            <a:endParaRPr lang="pt-BR" sz="1600" b="1" dirty="0"/>
          </a:p>
        </p:txBody>
      </p:sp>
    </p:spTree>
    <p:extLst>
      <p:ext uri="{BB962C8B-B14F-4D97-AF65-F5344CB8AC3E}">
        <p14:creationId xmlns:p14="http://schemas.microsoft.com/office/powerpoint/2010/main" val="176904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19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03516" y="3284629"/>
            <a:ext cx="45694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dirty="0" err="1">
                <a:solidFill>
                  <a:srgbClr val="162337"/>
                </a:solidFill>
                <a:effectLst>
                  <a:glow rad="177800">
                    <a:schemeClr val="bg1"/>
                  </a:glow>
                </a:effectLst>
                <a:latin typeface="Arial Black" panose="020B0A04020102020204" pitchFamily="34" charset="0"/>
              </a:rPr>
              <a:t>Apocalipsis</a:t>
            </a:r>
            <a:r>
              <a:rPr lang="pt-BR" sz="3200" dirty="0">
                <a:solidFill>
                  <a:srgbClr val="162337"/>
                </a:solidFill>
                <a:effectLst>
                  <a:glow rad="177800">
                    <a:schemeClr val="bg1"/>
                  </a:glow>
                </a:effectLst>
                <a:latin typeface="Arial Black" panose="020B0A04020102020204" pitchFamily="34" charset="0"/>
              </a:rPr>
              <a:t> </a:t>
            </a:r>
            <a:r>
              <a:rPr lang="pt-BR" sz="3200" dirty="0" smtClean="0">
                <a:solidFill>
                  <a:srgbClr val="162337"/>
                </a:solidFill>
                <a:effectLst>
                  <a:glow rad="177800">
                    <a:schemeClr val="bg1"/>
                  </a:glow>
                </a:effectLst>
                <a:latin typeface="Arial Black" panose="020B0A04020102020204" pitchFamily="34" charset="0"/>
              </a:rPr>
              <a:t>12:7-12</a:t>
            </a:r>
            <a:endParaRPr lang="pt-BR" sz="3200" dirty="0">
              <a:solidFill>
                <a:srgbClr val="162337"/>
              </a:solidFill>
              <a:effectLst>
                <a:glow rad="177800">
                  <a:schemeClr val="bg1"/>
                </a:glo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05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uxograma: Entrada manual 2"/>
          <p:cNvSpPr/>
          <p:nvPr/>
        </p:nvSpPr>
        <p:spPr>
          <a:xfrm>
            <a:off x="-20712" y="1858871"/>
            <a:ext cx="9324528" cy="1425758"/>
          </a:xfrm>
          <a:prstGeom prst="flowChartManualInput">
            <a:avLst/>
          </a:prstGeom>
          <a:solidFill>
            <a:srgbClr val="8E1B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luxograma: Entrada manual 3"/>
          <p:cNvSpPr/>
          <p:nvPr/>
        </p:nvSpPr>
        <p:spPr>
          <a:xfrm flipH="1">
            <a:off x="-180528" y="1858871"/>
            <a:ext cx="9484344" cy="1296144"/>
          </a:xfrm>
          <a:prstGeom prst="flowChartManualInput">
            <a:avLst/>
          </a:prstGeom>
          <a:solidFill>
            <a:srgbClr val="1623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-20712" y="2074719"/>
            <a:ext cx="9164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A04020102020204" pitchFamily="34" charset="0"/>
              </a:rPr>
              <a:t>EN LA CRUZ VINO LA SALVACIÓN DE NUESTRO DIOS</a:t>
            </a:r>
            <a:endParaRPr lang="pt-B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38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9751" y="368306"/>
            <a:ext cx="388843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Apocalipsis 12 describe el gran conflicto iniciado en el Cielo y </a:t>
            </a:r>
            <a:r>
              <a:rPr lang="es-ES" sz="2400" b="1" dirty="0" smtClean="0"/>
              <a:t>su desenlace </a:t>
            </a:r>
            <a:r>
              <a:rPr lang="es-ES" sz="2400" b="1" dirty="0"/>
              <a:t>en la cruz. Este capítulo habla de dos expulsiones de Lucifer:</a:t>
            </a:r>
          </a:p>
          <a:p>
            <a:pPr algn="ctr"/>
            <a:r>
              <a:rPr lang="es-ES" sz="2400" b="1" dirty="0"/>
              <a:t>la física y la moral. Inicialmente, allá en el Cielo, el gran rebelde trabajó</a:t>
            </a:r>
          </a:p>
          <a:p>
            <a:pPr algn="ctr"/>
            <a:r>
              <a:rPr lang="es-ES" sz="2400" b="1" dirty="0"/>
              <a:t>con engaño y sutileza contra la Ley de Dios, pero después cambió a una</a:t>
            </a:r>
          </a:p>
          <a:p>
            <a:pPr algn="ctr"/>
            <a:r>
              <a:rPr lang="es-ES" sz="2400" b="1" dirty="0"/>
              <a:t>rebelión más abierta contra el gobierno de Dios.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49297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73897" y="627534"/>
            <a:ext cx="4104456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Satanás es simbolizado por un depredador terrible, un dragón. </a:t>
            </a:r>
            <a:r>
              <a:rPr lang="es-ES" sz="2400" b="1" dirty="0" smtClean="0"/>
              <a:t>Su naturaleza </a:t>
            </a:r>
            <a:r>
              <a:rPr lang="es-ES" sz="2400" b="1" dirty="0"/>
              <a:t>pura y santa se corrompió, volviéndose irreversiblemente</a:t>
            </a:r>
          </a:p>
          <a:p>
            <a:pPr algn="ctr"/>
            <a:r>
              <a:rPr lang="es-ES" sz="2400" b="1" dirty="0"/>
              <a:t>perverso. Entonces, hubo guerra en el Cielo. De un lado, Miguel y </a:t>
            </a:r>
            <a:r>
              <a:rPr lang="es-ES" sz="2400" b="1" dirty="0" smtClean="0"/>
              <a:t>sus ángeles</a:t>
            </a:r>
            <a:r>
              <a:rPr lang="es-ES" sz="2400" b="1" dirty="0"/>
              <a:t>. Del otro, Satanás y sus ángeles. Pero Miguel y sus ángeles prevalecieron.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7832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1275606"/>
            <a:ext cx="41044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En la Tierra, Satanás se alegró de provocar la caída del </a:t>
            </a:r>
            <a:r>
              <a:rPr lang="es-ES" sz="2400" b="1" dirty="0" smtClean="0"/>
              <a:t>hombre. Instaló </a:t>
            </a:r>
            <a:r>
              <a:rPr lang="es-ES" sz="2400" b="1" dirty="0"/>
              <a:t>su cuartel general en este mundo reclamando este planeta como</a:t>
            </a:r>
          </a:p>
          <a:p>
            <a:pPr algn="ctr"/>
            <a:r>
              <a:rPr lang="es-ES" sz="2400" b="1" dirty="0"/>
              <a:t>su propiedad y los seres humanos como sus súbditos.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54048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03690" y="692341"/>
            <a:ext cx="41044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Su discurso </a:t>
            </a:r>
            <a:r>
              <a:rPr lang="es-ES" sz="2400" b="1" dirty="0"/>
              <a:t>era: “Dios es justo. Por eso me expulsó del Cielo. No es </a:t>
            </a:r>
            <a:r>
              <a:rPr lang="es-ES" sz="2400" b="1" dirty="0" smtClean="0"/>
              <a:t>bueno, porque </a:t>
            </a:r>
            <a:r>
              <a:rPr lang="es-ES" sz="2400" b="1" dirty="0"/>
              <a:t>no puede perdonar al pecador. Por eso su Ley debe ser abolida”. Esa</a:t>
            </a:r>
          </a:p>
          <a:p>
            <a:pPr algn="ctr"/>
            <a:r>
              <a:rPr lang="es-ES" sz="2400" b="1" dirty="0"/>
              <a:t>fue la tesis que Satanás intentó probar con la caída de Adán y Eva. </a:t>
            </a:r>
            <a:r>
              <a:rPr lang="es-ES" sz="2400" b="1" dirty="0" smtClean="0"/>
              <a:t>Ellos pecaron</a:t>
            </a:r>
            <a:r>
              <a:rPr lang="es-ES" sz="2400" b="1" dirty="0"/>
              <a:t>. Y también fueron expulsados.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07740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9512" y="1105729"/>
            <a:ext cx="38164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Para salvar al perdido y reivindicar el carácter de Dios ante el Universo,</a:t>
            </a:r>
          </a:p>
          <a:p>
            <a:pPr algn="ctr"/>
            <a:r>
              <a:rPr lang="es-ES" sz="2400" b="1" dirty="0"/>
              <a:t>el propio Miguel, el Hijo de Dios, asumió la misión de venir a la Tierra</a:t>
            </a:r>
          </a:p>
          <a:p>
            <a:pPr algn="ctr"/>
            <a:r>
              <a:rPr lang="es-ES" sz="2400" b="1" dirty="0"/>
              <a:t>a pagar nuestro rescate y morir en nuestro lugar.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39691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1843</TotalTime>
  <Words>738</Words>
  <Application>Microsoft Macintosh PowerPoint</Application>
  <PresentationFormat>On-screen Show (16:9)</PresentationFormat>
  <Paragraphs>44</Paragraphs>
  <Slides>22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</dc:creator>
  <cp:lastModifiedBy>ARTE 02</cp:lastModifiedBy>
  <cp:revision>48</cp:revision>
  <dcterms:created xsi:type="dcterms:W3CDTF">2016-11-13T12:43:12Z</dcterms:created>
  <dcterms:modified xsi:type="dcterms:W3CDTF">2016-12-12T13:46:45Z</dcterms:modified>
</cp:coreProperties>
</file>