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57" r:id="rId4"/>
    <p:sldId id="259" r:id="rId5"/>
    <p:sldId id="260" r:id="rId6"/>
    <p:sldId id="306" r:id="rId7"/>
    <p:sldId id="307" r:id="rId8"/>
    <p:sldId id="267" r:id="rId9"/>
    <p:sldId id="270" r:id="rId10"/>
    <p:sldId id="302" r:id="rId11"/>
    <p:sldId id="272" r:id="rId12"/>
    <p:sldId id="308" r:id="rId13"/>
    <p:sldId id="309" r:id="rId14"/>
    <p:sldId id="310" r:id="rId15"/>
    <p:sldId id="266" r:id="rId16"/>
    <p:sldId id="311" r:id="rId17"/>
    <p:sldId id="312" r:id="rId18"/>
    <p:sldId id="313" r:id="rId19"/>
    <p:sldId id="314" r:id="rId20"/>
    <p:sldId id="290" r:id="rId21"/>
    <p:sldId id="268" r:id="rId22"/>
    <p:sldId id="291" r:id="rId23"/>
    <p:sldId id="292" r:id="rId24"/>
    <p:sldId id="281" r:id="rId25"/>
    <p:sldId id="279" r:id="rId2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6" d="100"/>
          <a:sy n="266" d="100"/>
        </p:scale>
        <p:origin x="-888" y="-1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0296" y="886763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 hecho, su creencia era correcta. Eso fue suficiente para </a:t>
            </a:r>
            <a:r>
              <a:rPr lang="es-ES" sz="2400" b="1" dirty="0" smtClean="0"/>
              <a:t>curarla (5:29</a:t>
            </a:r>
            <a:r>
              <a:rPr lang="es-ES" sz="2400" b="1" dirty="0"/>
              <a:t>). Sin embargo, lo que no se pudo concretar fue su intención de </a:t>
            </a:r>
            <a:r>
              <a:rPr lang="es-ES" sz="2400" b="1" dirty="0" smtClean="0"/>
              <a:t>anonimato. Jesús </a:t>
            </a:r>
            <a:r>
              <a:rPr lang="es-ES" sz="2400" b="1" dirty="0"/>
              <a:t>insistió en romper ese anonimato y demostrarle a ella y a</a:t>
            </a:r>
          </a:p>
          <a:p>
            <a:pPr algn="ctr"/>
            <a:r>
              <a:rPr lang="es-ES" sz="2400" b="1" dirty="0"/>
              <a:t>todos que su toque de fe fue notado (5:30-32).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145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318393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Podríamos enumerar por </a:t>
            </a:r>
            <a:r>
              <a:rPr lang="es-ES" sz="2400" b="1" dirty="0" smtClean="0"/>
              <a:t>lo menos </a:t>
            </a:r>
            <a:r>
              <a:rPr lang="es-ES" sz="2400" b="1" dirty="0"/>
              <a:t>tres razones por las cuales Jesús tuvo esa actitud: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907704" y="1988486"/>
            <a:ext cx="6624736" cy="1200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Para demostrar que ella no fue curada por medio de un toque </a:t>
            </a:r>
            <a:r>
              <a:rPr lang="es-ES" sz="2400" b="1" dirty="0" smtClean="0"/>
              <a:t>mágico, sino </a:t>
            </a:r>
            <a:r>
              <a:rPr lang="es-ES" sz="2400" b="1" dirty="0"/>
              <a:t>por una persona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(“</a:t>
            </a:r>
            <a:r>
              <a:rPr lang="es-ES" sz="2400" b="1" dirty="0"/>
              <a:t>poder que había salido de él” 5:30);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904304" y="1741512"/>
            <a:ext cx="854673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07704" y="1988486"/>
            <a:ext cx="662473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Para Jesús el Salvador, ella no era meramente una persona </a:t>
            </a:r>
            <a:r>
              <a:rPr lang="es-ES" sz="2400" b="1" dirty="0" smtClean="0"/>
              <a:t>cualquiera más </a:t>
            </a:r>
            <a:r>
              <a:rPr lang="es-ES" sz="2400" b="1" dirty="0"/>
              <a:t>en medio de la multitud;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904304" y="1741512"/>
            <a:ext cx="854673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7544" y="318393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Podríamos enumerar por </a:t>
            </a:r>
            <a:r>
              <a:rPr lang="es-ES" sz="2400" b="1" dirty="0" smtClean="0"/>
              <a:t>lo menos </a:t>
            </a:r>
            <a:r>
              <a:rPr lang="es-ES" sz="2400" b="1" dirty="0"/>
              <a:t>tres razones por las cuales Jesús tuvo esa actitud: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4387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07704" y="2205485"/>
            <a:ext cx="662473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Salvador no deseaba solo curarla físicamente, sino salvarla </a:t>
            </a:r>
            <a:r>
              <a:rPr lang="es-ES" sz="2400" b="1" dirty="0" smtClean="0"/>
              <a:t>de forma </a:t>
            </a:r>
            <a:r>
              <a:rPr lang="es-ES" sz="2400" b="1" dirty="0"/>
              <a:t>integral.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904304" y="1741512"/>
            <a:ext cx="854673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7544" y="318393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Podríamos enumerar por </a:t>
            </a:r>
            <a:r>
              <a:rPr lang="es-ES" sz="2400" b="1" dirty="0" smtClean="0"/>
              <a:t>lo menos </a:t>
            </a:r>
            <a:r>
              <a:rPr lang="es-ES" sz="2400" b="1" dirty="0"/>
              <a:t>tres razones por las cuales Jesús tuvo esa actitud: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191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0296" y="886763"/>
            <a:ext cx="396044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 la multitud había presenciado a Jairo postrándose delante de Jesús</a:t>
            </a:r>
          </a:p>
          <a:p>
            <a:pPr algn="ctr"/>
            <a:r>
              <a:rPr lang="es-ES" sz="2400" b="1" dirty="0"/>
              <a:t>para suplicar salvación (5:22), Jesús provocó ahí una situación en la cual</a:t>
            </a:r>
          </a:p>
          <a:p>
            <a:pPr algn="ctr"/>
            <a:r>
              <a:rPr lang="es-ES" sz="2400" b="1" dirty="0"/>
              <a:t>la multitud presenció a la mujer postrándose delante de él para testificar</a:t>
            </a:r>
          </a:p>
          <a:p>
            <a:pPr algn="ctr"/>
            <a:r>
              <a:rPr lang="es-ES" sz="2400" b="1" dirty="0"/>
              <a:t>la experiencia de la salvación (5:33).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23779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140" y="886763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Curiosamente, Jesús la llamó “Hija” (5:34), y ese hecho sugiere </a:t>
            </a:r>
            <a:r>
              <a:rPr lang="es-ES" sz="2800" b="1" dirty="0" smtClean="0"/>
              <a:t>paralelos muy </a:t>
            </a:r>
            <a:r>
              <a:rPr lang="es-ES" sz="2800" b="1" dirty="0"/>
              <a:t>interesantes con la hija de la otra historia, la hijita de Jairo (5:23, 35</a:t>
            </a:r>
            <a:r>
              <a:rPr lang="es-ES" sz="2800" b="1" dirty="0" smtClean="0"/>
              <a:t>):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07704" y="830319"/>
            <a:ext cx="532859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Las dos son, obviamente, mujeres (una adulta y otra niña);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907704" y="1672813"/>
            <a:ext cx="532859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Las dos son llamadas por el término “hija” (5:34-35);</a:t>
            </a:r>
            <a:endParaRPr lang="pt-BR" sz="16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907704" y="2515306"/>
            <a:ext cx="532859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Las dos hijas son marcadas por el número 12.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07704" y="3387589"/>
            <a:ext cx="5328592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Las dos hijas no tienen nombre en la historia.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6968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140" y="886763"/>
            <a:ext cx="402182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Aparentemente, ella es un número más en la multitud de los que </a:t>
            </a:r>
            <a:r>
              <a:rPr lang="es-ES" sz="2800" b="1" dirty="0" smtClean="0"/>
              <a:t>sufren. Pero </a:t>
            </a:r>
            <a:r>
              <a:rPr lang="es-ES" sz="2800" b="1" dirty="0"/>
              <a:t>no para Jesús. Así como la hija de Jairo, esa mujer tenía un padre, </a:t>
            </a:r>
            <a:r>
              <a:rPr lang="es-ES" sz="2800" b="1" dirty="0" smtClean="0"/>
              <a:t>un Padre </a:t>
            </a:r>
            <a:r>
              <a:rPr lang="es-ES" sz="2800" b="1" dirty="0"/>
              <a:t>divino que cuidaba de ella.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79542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692341"/>
            <a:ext cx="40218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Es interesante notar que al traer vida a la hija de Jairo en la segunda parte</a:t>
            </a:r>
          </a:p>
          <a:p>
            <a:pPr algn="ctr"/>
            <a:r>
              <a:rPr lang="es-ES" sz="2800" b="1" dirty="0"/>
              <a:t>de la historia (5:42-43), Jesús pidió reserva en relación a ese milagro. </a:t>
            </a:r>
            <a:r>
              <a:rPr lang="es-ES" sz="2800" b="1" dirty="0" smtClean="0"/>
              <a:t>Ese pedido </a:t>
            </a:r>
            <a:r>
              <a:rPr lang="es-ES" sz="2800" b="1" dirty="0"/>
              <a:t>aparece en la conclusión de varias curaciones de Jesús (vea </a:t>
            </a:r>
            <a:r>
              <a:rPr lang="es-ES" sz="2800" b="1" dirty="0" smtClean="0"/>
              <a:t>Marcos 1:44</a:t>
            </a:r>
            <a:r>
              <a:rPr lang="es-ES" sz="2800" b="1" dirty="0"/>
              <a:t>; 7:36; 8:26).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41990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470028"/>
            <a:ext cx="4021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Pero para esa mujer, él insistió en hacer público el </a:t>
            </a:r>
            <a:r>
              <a:rPr lang="es-ES" sz="2800" b="1" dirty="0" smtClean="0"/>
              <a:t>milagro para </a:t>
            </a:r>
            <a:r>
              <a:rPr lang="es-ES" sz="2800" b="1" dirty="0"/>
              <a:t>volverlo más que una curación física.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346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15133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HISTORIA DE LA HIJA DE JAIRO: PARTE 2 (5:21-24)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433113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 la situación de publicidad causada por Jesús llevó a la mujer a </a:t>
            </a:r>
            <a:r>
              <a:rPr lang="es-ES" sz="2400" b="1" dirty="0" smtClean="0"/>
              <a:t>quedar atemorizada </a:t>
            </a:r>
            <a:r>
              <a:rPr lang="es-ES" sz="2400" b="1" dirty="0"/>
              <a:t>(5:33), ahora la aparente demora causada por Jesús llevó a</a:t>
            </a:r>
          </a:p>
          <a:p>
            <a:pPr algn="ctr"/>
            <a:r>
              <a:rPr lang="es-ES" sz="2400" b="1" dirty="0"/>
              <a:t>Jairo al temor. Pero si Jesús tranquilizó a la mujer al enfatizar su fe (5:34), luego le pidió a Jairo creyese solamente y no se atemorizase (5:36).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mismo énfasis que se le dio a la mujer ahora se le dio a Jairo. Ellos</a:t>
            </a:r>
          </a:p>
          <a:p>
            <a:pPr algn="ctr"/>
            <a:r>
              <a:rPr lang="es-ES" sz="2400" b="1" dirty="0"/>
              <a:t>no debían meramente creer en la salvación y cura. Debían creer en la</a:t>
            </a:r>
          </a:p>
          <a:p>
            <a:pPr algn="ctr"/>
            <a:r>
              <a:rPr lang="es-ES" sz="2400" b="1" dirty="0"/>
              <a:t>Persona del Salvador. Él es suficiente cuando todo se vuelve insuficiente.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17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16377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este sándwich (o combinación de historias) sobre dos hijas </a:t>
            </a:r>
            <a:r>
              <a:rPr lang="es-ES" sz="2400" b="1" dirty="0" smtClean="0"/>
              <a:t>aprendemos con </a:t>
            </a:r>
            <a:r>
              <a:rPr lang="es-ES" sz="2400" b="1" dirty="0"/>
              <a:t>la mente y el corazón sobre la persona de Jesucristo. Este </a:t>
            </a:r>
            <a:r>
              <a:rPr lang="es-ES" sz="2400" b="1" dirty="0" smtClean="0"/>
              <a:t>sándwich tiene </a:t>
            </a:r>
            <a:r>
              <a:rPr lang="es-ES" sz="2400" b="1" dirty="0"/>
              <a:t>el sabor maravilloso de salvación.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648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757148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Él </a:t>
            </a:r>
            <a:r>
              <a:rPr lang="es-ES" sz="2400" b="1" dirty="0" smtClean="0"/>
              <a:t>cuida de </a:t>
            </a:r>
            <a:r>
              <a:rPr lang="es-ES" sz="2400" b="1" dirty="0"/>
              <a:t>sus hijos e hijas, sean ellos ricos o pobres, socialmente reconocidos o </a:t>
            </a:r>
            <a:r>
              <a:rPr lang="es-ES" sz="2400" b="1" dirty="0" smtClean="0"/>
              <a:t>anónimos, jóvenes </a:t>
            </a:r>
            <a:r>
              <a:rPr lang="es-ES" sz="2400" b="1" dirty="0"/>
              <a:t>o adultos, con buena familia o sin nadie de su lado. Por más</a:t>
            </a:r>
          </a:p>
          <a:p>
            <a:pPr algn="ctr"/>
            <a:r>
              <a:rPr lang="es-ES" sz="2400" b="1" dirty="0"/>
              <a:t>difícil que sea su situación, él es suficiente cuando todo se hace insuficiente.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379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5461" y="3414244"/>
            <a:ext cx="318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Marcos 5:21-43</a:t>
            </a:r>
            <a:endParaRPr lang="pt-BR" sz="28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08806"/>
            <a:ext cx="9164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HISTORIA DE LA HIJA DE JAIRO: PARTE 1 (5:21-24)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historia comienza con Jesús rodeado de una gran multitud (5:21). De</a:t>
            </a:r>
          </a:p>
          <a:p>
            <a:pPr algn="ctr"/>
            <a:r>
              <a:rPr lang="es-ES" sz="2400" b="1" dirty="0"/>
              <a:t>repente, se acerca alguien que no es cualquier persona. Él no es parte de la</a:t>
            </a:r>
          </a:p>
          <a:p>
            <a:pPr algn="ctr"/>
            <a:r>
              <a:rPr lang="es-ES" sz="2400" b="1" dirty="0"/>
              <a:t>multitud y tiene nombre: Jairo (5:22).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821956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Sin rodeos y sin etiqueta,</a:t>
            </a:r>
          </a:p>
          <a:p>
            <a:pPr algn="ctr"/>
            <a:r>
              <a:rPr lang="es-ES" sz="2400" b="1" dirty="0"/>
              <a:t>el destacado líder se arrodilló a los pies de Jesús y, con insistencia, le rogó</a:t>
            </a:r>
          </a:p>
          <a:p>
            <a:pPr algn="ctr"/>
            <a:r>
              <a:rPr lang="es-ES" sz="2400" b="1" dirty="0"/>
              <a:t>que fuera a ver a su hijita (5:23). La urgencia de la situación eliminó cualquier</a:t>
            </a:r>
          </a:p>
          <a:p>
            <a:pPr algn="ctr"/>
            <a:r>
              <a:rPr lang="es-ES" sz="2400" b="1" dirty="0"/>
              <a:t>intento de protocolo. Esa hija necesitaba salvación (5:23).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73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692341"/>
            <a:ext cx="324036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reacción de Jesús (“Fue, pues, con él” 5:24) revela que él se compadeció</a:t>
            </a:r>
          </a:p>
          <a:p>
            <a:pPr algn="ctr"/>
            <a:r>
              <a:rPr lang="es-ES" sz="2400" b="1" dirty="0"/>
              <a:t>de la hija de Jairo. Pero la historia que viene a continuación parece</a:t>
            </a:r>
          </a:p>
          <a:p>
            <a:pPr algn="ctr"/>
            <a:r>
              <a:rPr lang="es-ES" sz="2400" b="1" dirty="0"/>
              <a:t>sugerir que Jesús no compartía el mismo sentido de urgencia que Jairo.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364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79940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HISTORIA DE LA MUJER CON FLUJO DE SANGRE (5:24-34)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900" y="497920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 modo similar al comienzo de la historia sobre la hija de Jairo (5:21</a:t>
            </a:r>
            <a:r>
              <a:rPr lang="es-ES" sz="2400" b="1" dirty="0" smtClean="0"/>
              <a:t>), la </a:t>
            </a:r>
            <a:r>
              <a:rPr lang="es-ES" sz="2400" b="1" dirty="0"/>
              <a:t>segunda historia –la historia de la mujer con flujo de sangre– es presentada</a:t>
            </a:r>
          </a:p>
          <a:p>
            <a:pPr algn="ctr"/>
            <a:r>
              <a:rPr lang="es-ES" sz="2400" b="1" dirty="0"/>
              <a:t>por la presencia de una gran multitud (5:24). Pero si en la </a:t>
            </a:r>
            <a:r>
              <a:rPr lang="es-ES" sz="2400" b="1" dirty="0" smtClean="0"/>
              <a:t>primera historia </a:t>
            </a:r>
            <a:r>
              <a:rPr lang="es-ES" sz="2400" b="1" dirty="0"/>
              <a:t>la multitud es mencionada en un sentido de diferenciación, </a:t>
            </a:r>
            <a:r>
              <a:rPr lang="es-ES" sz="2400" b="1" dirty="0" smtClean="0"/>
              <a:t>en la </a:t>
            </a:r>
            <a:r>
              <a:rPr lang="es-ES" sz="2400" b="1" dirty="0"/>
              <a:t>segunda se la menciona en términos de identificación.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924</Words>
  <Application>Microsoft Macintosh PowerPoint</Application>
  <PresentationFormat>On-screen Show (16:9)</PresentationFormat>
  <Paragraphs>49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39</cp:revision>
  <dcterms:created xsi:type="dcterms:W3CDTF">2016-11-13T12:43:12Z</dcterms:created>
  <dcterms:modified xsi:type="dcterms:W3CDTF">2016-12-12T13:44:57Z</dcterms:modified>
</cp:coreProperties>
</file>