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57" r:id="rId4"/>
    <p:sldId id="259" r:id="rId5"/>
    <p:sldId id="260" r:id="rId6"/>
    <p:sldId id="261" r:id="rId7"/>
    <p:sldId id="299" r:id="rId8"/>
    <p:sldId id="300" r:id="rId9"/>
    <p:sldId id="301" r:id="rId10"/>
    <p:sldId id="267" r:id="rId11"/>
    <p:sldId id="270" r:id="rId12"/>
    <p:sldId id="302" r:id="rId13"/>
    <p:sldId id="272" r:id="rId14"/>
    <p:sldId id="266" r:id="rId15"/>
    <p:sldId id="290" r:id="rId16"/>
    <p:sldId id="268" r:id="rId17"/>
    <p:sldId id="291" r:id="rId18"/>
    <p:sldId id="292" r:id="rId19"/>
    <p:sldId id="281" r:id="rId20"/>
    <p:sldId id="303" r:id="rId21"/>
    <p:sldId id="304" r:id="rId22"/>
    <p:sldId id="293" r:id="rId23"/>
    <p:sldId id="305" r:id="rId24"/>
    <p:sldId id="279" r:id="rId2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6" d="100"/>
          <a:sy n="266" d="100"/>
        </p:scale>
        <p:origin x="-888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177156"/>
            <a:ext cx="9164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LA IGLESIA: INSTRUMENTO DE DIOS PARA RESCATAR A LOS PERDIDOS.</a:t>
            </a:r>
          </a:p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Hechos 9:10-12, 17, 18.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627534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el caso de Saulo, el Señor utilizó a Ananías para buscarlo y </a:t>
            </a:r>
            <a:r>
              <a:rPr lang="es-ES" sz="2400" b="1" dirty="0" smtClean="0"/>
              <a:t>conducirlo al </a:t>
            </a:r>
            <a:r>
              <a:rPr lang="es-ES" sz="2400" b="1" dirty="0"/>
              <a:t>seno de la Iglesia. El Señor no actuó separadamente de su </a:t>
            </a:r>
            <a:r>
              <a:rPr lang="es-ES" sz="2400" b="1" dirty="0" smtClean="0"/>
              <a:t>Iglesia, porque </a:t>
            </a:r>
            <a:r>
              <a:rPr lang="es-ES" sz="2400" b="1" dirty="0"/>
              <a:t>al crearla le dio el cometido de ser su centro de rehabilitación </a:t>
            </a:r>
            <a:r>
              <a:rPr lang="es-ES" sz="2400" b="1" dirty="0" smtClean="0"/>
              <a:t>para quienes </a:t>
            </a:r>
            <a:r>
              <a:rPr lang="es-ES" sz="2400" b="1" dirty="0"/>
              <a:t>han sido golpeados por el pecado.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081184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iglesia es el centro de </a:t>
            </a:r>
            <a:r>
              <a:rPr lang="es-ES" sz="2400" b="1" dirty="0" smtClean="0"/>
              <a:t>instrucción en </a:t>
            </a:r>
            <a:r>
              <a:rPr lang="es-ES" sz="2400" b="1" dirty="0"/>
              <a:t>los fundamentos del evangelio, es el centro de reunión para</a:t>
            </a:r>
          </a:p>
          <a:p>
            <a:pPr algn="ctr"/>
            <a:r>
              <a:rPr lang="es-ES" sz="2400" b="1" dirty="0"/>
              <a:t>la adoración y la alabanza al Creador y Salvador y también es el centro de</a:t>
            </a:r>
          </a:p>
          <a:p>
            <a:pPr algn="ctr"/>
            <a:r>
              <a:rPr lang="es-ES" sz="2400" b="1" dirty="0"/>
              <a:t>operaciones para salir en busca de los perdidos.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145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692341"/>
            <a:ext cx="411246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Señor lo ama y tiene un plan </a:t>
            </a:r>
            <a:r>
              <a:rPr lang="es-ES" sz="2400" b="1" dirty="0" smtClean="0"/>
              <a:t>maravilloso para </a:t>
            </a:r>
            <a:r>
              <a:rPr lang="es-ES" sz="2400" b="1" dirty="0"/>
              <a:t>su vida. Él quiere darle vida eterna. Él quiere rescatarlo de las garras</a:t>
            </a:r>
          </a:p>
          <a:p>
            <a:pPr algn="ctr"/>
            <a:r>
              <a:rPr lang="es-ES" sz="2400" b="1" dirty="0"/>
              <a:t>del pecado que lo llevará a la muerte eterna. Así como lo hizo con </a:t>
            </a:r>
            <a:r>
              <a:rPr lang="es-ES" sz="2400" b="1" dirty="0" smtClean="0"/>
              <a:t>Saulo, quiere </a:t>
            </a:r>
            <a:r>
              <a:rPr lang="es-ES" sz="2400" b="1" dirty="0"/>
              <a:t>hacer de usted un ciudadano del reino de los cielos y un miembro</a:t>
            </a:r>
          </a:p>
          <a:p>
            <a:pPr algn="ctr"/>
            <a:r>
              <a:rPr lang="es-ES" sz="2400" b="1" dirty="0"/>
              <a:t>de su equipo de rescate.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096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757148"/>
            <a:ext cx="4608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Luego que Saulo fue puesto en contacto con la Iglesia, “fue bautizado</a:t>
            </a:r>
            <a:r>
              <a:rPr lang="es-ES" sz="2400" b="1" dirty="0" smtClean="0"/>
              <a:t>” (</a:t>
            </a:r>
            <a:r>
              <a:rPr lang="es-ES" sz="2400" b="1" dirty="0"/>
              <a:t>Hechos 9:18), mostrando así que entendió que estaba perdido y que necesitaba</a:t>
            </a:r>
          </a:p>
          <a:p>
            <a:pPr algn="ctr"/>
            <a:r>
              <a:rPr lang="es-ES" sz="2400" b="1" dirty="0"/>
              <a:t>que Jesús lo salvara. Entendió también que la manera para </a:t>
            </a:r>
            <a:r>
              <a:rPr lang="es-ES" sz="2400" b="1" dirty="0" smtClean="0"/>
              <a:t>mostrar su </a:t>
            </a:r>
            <a:r>
              <a:rPr lang="es-ES" sz="2400" b="1" dirty="0"/>
              <a:t>aceptación de la salvación que Jesús quería darle, era a través del bautismo.</a:t>
            </a:r>
            <a:endParaRPr lang="pt-BR" sz="2400" b="1" i="1" dirty="0"/>
          </a:p>
        </p:txBody>
      </p:sp>
    </p:spTree>
    <p:extLst>
      <p:ext uri="{BB962C8B-B14F-4D97-AF65-F5344CB8AC3E}">
        <p14:creationId xmlns:p14="http://schemas.microsoft.com/office/powerpoint/2010/main" val="2060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36512" y="2312521"/>
            <a:ext cx="9164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RESCATADO PARA RESCATAR A OTROS. Hechos 9:15, 16, 19, </a:t>
            </a: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20.</a:t>
            </a:r>
          </a:p>
          <a:p>
            <a:pPr algn="ctr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Mateo 28:19</a:t>
            </a: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, 20.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4848" y="1081184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“… Ve, porque</a:t>
            </a:r>
          </a:p>
          <a:p>
            <a:pPr algn="ctr"/>
            <a:r>
              <a:rPr lang="es-ES" sz="2400" b="1" dirty="0"/>
              <a:t>instrumento escogido me es este, para llevar mi nombre en presencia de</a:t>
            </a:r>
          </a:p>
          <a:p>
            <a:pPr algn="ctr"/>
            <a:r>
              <a:rPr lang="es-ES" sz="2400" b="1" dirty="0"/>
              <a:t>los gentiles, y de reyes, y de los hijos de Israel” (Hechos 9:15; ver también</a:t>
            </a:r>
          </a:p>
          <a:p>
            <a:pPr algn="ctr"/>
            <a:r>
              <a:rPr lang="es-ES" sz="2400" b="1" dirty="0"/>
              <a:t>el capítulo 13,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versículos </a:t>
            </a:r>
            <a:r>
              <a:rPr lang="es-ES" sz="2400" b="1" dirty="0"/>
              <a:t>2 y 3).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Ser miembro del equipo de rescate del Señor es un gran privilegio. ¿Lo</a:t>
            </a:r>
          </a:p>
          <a:p>
            <a:pPr algn="ctr"/>
            <a:r>
              <a:rPr lang="es-ES" sz="2400" b="1" dirty="0"/>
              <a:t>quisiera usted? Eso significa que ya somos miembros del grupo de los redimidos</a:t>
            </a:r>
          </a:p>
          <a:p>
            <a:pPr algn="ctr"/>
            <a:r>
              <a:rPr lang="es-ES" sz="2400" b="1" dirty="0"/>
              <a:t>y entendemos que tenemos una misión que cumplir: buscar a otros</a:t>
            </a:r>
          </a:p>
          <a:p>
            <a:pPr algn="ctr"/>
            <a:r>
              <a:rPr lang="es-ES" sz="2400" b="1" dirty="0"/>
              <a:t>perdidos para traerlos a Jesús.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17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627534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“Por tanto, id, y haced</a:t>
            </a:r>
          </a:p>
          <a:p>
            <a:pPr algn="ctr"/>
            <a:r>
              <a:rPr lang="es-ES" sz="2400" b="1" dirty="0"/>
              <a:t>discípulos a todas las naciones, bautizándolos en el nombre del Padre,</a:t>
            </a:r>
          </a:p>
          <a:p>
            <a:pPr algn="ctr"/>
            <a:r>
              <a:rPr lang="es-ES" sz="2400" b="1" dirty="0"/>
              <a:t>y del Hijo, y del Espíritu Santo; enseñándoles que guarden todas las cosas</a:t>
            </a:r>
          </a:p>
          <a:p>
            <a:pPr algn="ctr"/>
            <a:r>
              <a:rPr lang="es-ES" sz="2400" b="1" dirty="0"/>
              <a:t>que os he mandado; y he aquí yo estoy con vosotros todos los días, hasta</a:t>
            </a:r>
          </a:p>
          <a:p>
            <a:pPr algn="ctr"/>
            <a:r>
              <a:rPr lang="es-ES" sz="2400" b="1" dirty="0"/>
              <a:t>el fin del mundo. Amén.” (Mateo 28:19, 20).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8648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433113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Señor quiere rescatar a la mayor </a:t>
            </a:r>
            <a:r>
              <a:rPr lang="es-ES" sz="2400" b="1" dirty="0" smtClean="0"/>
              <a:t>cantidad posible </a:t>
            </a:r>
            <a:r>
              <a:rPr lang="es-ES" sz="2400" b="1" dirty="0"/>
              <a:t>de personas de las redes del pecado, para hacerlos ciudadanos </a:t>
            </a:r>
            <a:r>
              <a:rPr lang="es-ES" sz="2400" b="1" dirty="0" smtClean="0"/>
              <a:t>de su </a:t>
            </a:r>
            <a:r>
              <a:rPr lang="es-ES" sz="2400" b="1" dirty="0"/>
              <a:t>reino. Cuando esta oportunidad llegue a todos los seres humanos, </a:t>
            </a:r>
            <a:r>
              <a:rPr lang="es-ES" sz="2400" b="1" dirty="0" smtClean="0"/>
              <a:t>él volverá </a:t>
            </a:r>
            <a:r>
              <a:rPr lang="es-ES" sz="2400" b="1" dirty="0"/>
              <a:t>para llevar al cielo a quienes hayan aceptado el evangelio y </a:t>
            </a:r>
            <a:r>
              <a:rPr lang="es-ES" sz="2400" b="1" dirty="0" smtClean="0"/>
              <a:t>el desafío </a:t>
            </a:r>
            <a:r>
              <a:rPr lang="es-ES" sz="2400" b="1" dirty="0"/>
              <a:t>de ser un transmisor de ese evangelio.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379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4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Jesús dio su vida por usted, para que usted tenga vida en él. Esa </a:t>
            </a:r>
            <a:r>
              <a:rPr lang="es-ES" sz="2400" b="1" dirty="0" smtClean="0"/>
              <a:t>vida que </a:t>
            </a:r>
            <a:r>
              <a:rPr lang="es-ES" sz="2400" b="1" dirty="0"/>
              <a:t>él le ofrece es una vida eterna, en su reino. ¡Qué oportunidad y qué</a:t>
            </a:r>
          </a:p>
          <a:p>
            <a:pPr algn="ctr"/>
            <a:r>
              <a:rPr lang="es-ES" sz="2400" b="1" dirty="0"/>
              <a:t>privilegio! Saulo lo entendió así y no dudó en tomar su decisión.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5804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2053292"/>
            <a:ext cx="9324528" cy="1296144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2182907"/>
            <a:ext cx="9484344" cy="106801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503023"/>
            <a:ext cx="916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107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985" y="627534"/>
            <a:ext cx="4112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Saulo fue honesto al reconocer que estaba caminando por un </a:t>
            </a:r>
            <a:r>
              <a:rPr lang="es-ES" sz="2400" b="1" dirty="0" smtClean="0"/>
              <a:t>camino equivocado </a:t>
            </a:r>
            <a:r>
              <a:rPr lang="es-ES" sz="2400" b="1" dirty="0"/>
              <a:t>y se dispuso a obedecer las instrucciones del Señor. Él fue</a:t>
            </a:r>
          </a:p>
          <a:p>
            <a:pPr algn="ctr"/>
            <a:r>
              <a:rPr lang="es-ES" sz="2400" b="1" dirty="0"/>
              <a:t>conducido al seno de la Iglesia, fue bautizado y se dedicó con todas </a:t>
            </a:r>
            <a:r>
              <a:rPr lang="es-ES" sz="2400" b="1" dirty="0" smtClean="0"/>
              <a:t>sus energías </a:t>
            </a:r>
            <a:r>
              <a:rPr lang="es-ES" sz="2400" b="1" dirty="0"/>
              <a:t>a cumplir con la misión que el Señor le había encomendado.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0102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45992"/>
            <a:ext cx="4112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Señor rescató a Saulo</a:t>
            </a:r>
          </a:p>
          <a:p>
            <a:pPr algn="ctr"/>
            <a:r>
              <a:rPr lang="es-ES" sz="2400" b="1" dirty="0"/>
              <a:t>del camino equivocado y lo hizo líder de su equipo de rescate, algo que</a:t>
            </a:r>
          </a:p>
          <a:p>
            <a:pPr algn="ctr"/>
            <a:r>
              <a:rPr lang="es-ES" sz="2400" b="1" dirty="0"/>
              <a:t>el apóstol consideró como un gran privilegio y realizó esa obra por el resto</a:t>
            </a:r>
          </a:p>
          <a:p>
            <a:pPr algn="ctr"/>
            <a:r>
              <a:rPr lang="es-ES" sz="2400" b="1" dirty="0"/>
              <a:t>de su vida. 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0638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5665" y="3345595"/>
            <a:ext cx="201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err="1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Hechos</a:t>
            </a:r>
            <a:r>
              <a:rPr lang="pt-BR" sz="28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 9</a:t>
            </a:r>
            <a:endParaRPr lang="pt-BR" sz="28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08806"/>
            <a:ext cx="9164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SAULO, UN PERDIDO RESCATADO. Hechos 9:1-6.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Antes de su conversión, Saulo, pensaba que él estaba haciendo </a:t>
            </a:r>
            <a:r>
              <a:rPr lang="es-ES" sz="2400" b="1" dirty="0" smtClean="0"/>
              <a:t>todo lo </a:t>
            </a:r>
            <a:r>
              <a:rPr lang="es-ES" sz="2400" b="1" dirty="0"/>
              <a:t>necesario para ser salvo y creía que ya estaba salvado. Había caído </a:t>
            </a:r>
            <a:r>
              <a:rPr lang="es-ES" sz="2400" b="1" dirty="0" smtClean="0"/>
              <a:t>en la </a:t>
            </a:r>
            <a:r>
              <a:rPr lang="es-ES" sz="2400" b="1" dirty="0"/>
              <a:t>trampa de creer que lo que hacía lo habilitaba para ser salvo.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4511" y="95157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Hay muchas personas </a:t>
            </a:r>
            <a:r>
              <a:rPr lang="es-ES" sz="2400" b="1" dirty="0"/>
              <a:t>en este mundo que están perdidas y no lo saben. No </a:t>
            </a:r>
            <a:r>
              <a:rPr lang="es-ES" sz="2400" b="1" dirty="0" smtClean="0"/>
              <a:t>conocen realmente </a:t>
            </a:r>
            <a:r>
              <a:rPr lang="es-ES" sz="2400" b="1" dirty="0"/>
              <a:t>a Jesús ni su plan de rescate. No conocen el evangelio. </a:t>
            </a:r>
            <a:r>
              <a:rPr lang="es-ES" sz="2400" b="1" dirty="0" smtClean="0"/>
              <a:t>Piensan que </a:t>
            </a:r>
            <a:r>
              <a:rPr lang="es-ES" sz="2400" b="1" dirty="0"/>
              <a:t>lo que están haciendo les garantiza la salvación.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117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Señor conocía muy bien a Saulo. Sabía que estaba sinceramente</a:t>
            </a:r>
          </a:p>
          <a:p>
            <a:pPr algn="ctr"/>
            <a:r>
              <a:rPr lang="es-ES" sz="2400" b="1" dirty="0"/>
              <a:t>equivocado. Sabía que al reorientar sus conocimientos y su vida, </a:t>
            </a:r>
            <a:r>
              <a:rPr lang="es-ES" sz="2400" b="1" dirty="0" smtClean="0"/>
              <a:t>llegaría a </a:t>
            </a:r>
            <a:r>
              <a:rPr lang="es-ES" sz="2400" b="1" dirty="0"/>
              <a:t>ser una persona de bien y un canal de bendiciones para muchos.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498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Jesús tenía un plan para rescatar a Saulo. Y, cuando Saulo pensaba que</a:t>
            </a:r>
          </a:p>
          <a:p>
            <a:pPr algn="ctr"/>
            <a:r>
              <a:rPr lang="es-ES" sz="2400" b="1" dirty="0"/>
              <a:t>estaba por realizar la mayor obra en favor de Dios y de su pueblo, </a:t>
            </a:r>
            <a:r>
              <a:rPr lang="es-ES" sz="2400" b="1" dirty="0" smtClean="0"/>
              <a:t>Jesús se </a:t>
            </a:r>
            <a:r>
              <a:rPr lang="es-ES" sz="2400" b="1" dirty="0"/>
              <a:t>le apareció en el camino a Damasco con el fin de rescatarlo.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91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rescate de Saulo se completó cuando Jesús lo puso en relación con</a:t>
            </a:r>
          </a:p>
          <a:p>
            <a:pPr algn="ctr"/>
            <a:r>
              <a:rPr lang="es-ES" sz="2400" b="1" dirty="0"/>
              <a:t>Ananías, luego con Bernabé y los discípulos, líderes de la Iglesia </a:t>
            </a:r>
            <a:r>
              <a:rPr lang="es-ES" sz="2400" b="1" dirty="0" smtClean="0"/>
              <a:t>cristiana naciente </a:t>
            </a:r>
            <a:r>
              <a:rPr lang="es-ES" sz="2400" b="1" dirty="0"/>
              <a:t>(Hechos 9:19, 26-28).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822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849</Words>
  <Application>Microsoft Macintosh PowerPoint</Application>
  <PresentationFormat>On-screen Show (16:9)</PresentationFormat>
  <Paragraphs>47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35</cp:revision>
  <dcterms:created xsi:type="dcterms:W3CDTF">2016-11-13T12:43:12Z</dcterms:created>
  <dcterms:modified xsi:type="dcterms:W3CDTF">2016-12-12T13:43:57Z</dcterms:modified>
</cp:coreProperties>
</file>