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311" r:id="rId7"/>
    <p:sldId id="286" r:id="rId8"/>
    <p:sldId id="312" r:id="rId9"/>
    <p:sldId id="262" r:id="rId10"/>
    <p:sldId id="313" r:id="rId11"/>
    <p:sldId id="263" r:id="rId12"/>
    <p:sldId id="314" r:id="rId13"/>
    <p:sldId id="264" r:id="rId14"/>
    <p:sldId id="315" r:id="rId15"/>
    <p:sldId id="265" r:id="rId16"/>
    <p:sldId id="266" r:id="rId17"/>
    <p:sldId id="316" r:id="rId18"/>
    <p:sldId id="270" r:id="rId19"/>
    <p:sldId id="269" r:id="rId20"/>
    <p:sldId id="27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podemos creer que hombre alguno, no importa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cuán grande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su habilidad y utilidad, sirva mejor a Dios o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mientras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dedique su tiempo a otros propósitos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descuidando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sus propios hijos”.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¿Trabajar mucho para Dios o para otra noble actividad, justifica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estar poco con los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hijos?</a:t>
              </a:r>
            </a:p>
            <a:p>
              <a:pPr algn="ctr"/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216:1 – 217:1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331640" y="36136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“Nunca digáis a vuestros hijos: “No puedo tolerarte”.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Mientras tengamos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acceso al trono de Dios, como padres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debiéramos avergonzarnos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pronunciar tales palabras. __________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Jesús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él os ayudará a conducir a vuestros pequeños a Dios”.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deben hacer los padres en vez de decirle al hijo: “No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 tolero”?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222:1 / 223:2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“Nunca digáis a vuestros hijos: “No puedo tolerarte”.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Mientras tengamos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acceso al trono de Dios, como padres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debiéramos avergonzarnos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pronunciar tales palabras. __________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Jesús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él os ayudará a conducir a vuestros pequeños a Dios”.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deben hacer los padres en vez de decirle al hijo: “No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 tolero”?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222:1 / 223:2</a:t>
              </a:r>
              <a:endParaRPr lang="pt-B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979712" y="4849996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Clamad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35699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Pero si el padre, por palabra o apariencia, muestra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aprueba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disciplina que da la madre, si cree que ella 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demasiado estricta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piensa que él debe compensar la rigurosidad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mimos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condescendencias, se _______________ los hijos […]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hijos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pronto sabrán que pueden hacer lo que les plazca.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cometen este pecado contra sus hijos son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por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pérdida de sus almas”.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 ocurre cuando el padre demuestra creer que la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 de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madre es muy severa 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viceversa?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223:2 / 224:3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2793" y="335699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Pero si el padre, por palabra o apariencia, muestra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aprueba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disciplina que da la madre, si cree que ella 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demasiado estricta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piensa que él debe compensar la rigurosidad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mimos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condescendencias, se _______________ los hijos […]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hijos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pronto sabrán que pueden hacer lo que les plazca.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cometen este pecado contra sus hijos son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por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pérdida de sus almas”.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Qué ocurre cuando el padre demuestra creer que la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 de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madre es muy severa 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viceversa?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223:2 / 224:3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11960" y="4797152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arruinarán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“[…]Pero mientras que los hijos están bajo el techo de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padres,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 de ellos, deben estar sujetos a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voluntad.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padres deben obrar con decisión, requiriendo que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acate 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ellos consideran correcto”.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¿Hasta qué momento Dios espera que los hijos estén sujetos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la voluntad de sus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padres?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224:2 / 225:2</a:t>
              </a:r>
              <a:endParaRPr lang="pt-BR" sz="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976183" y="3913892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dependen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Sería mejor que algunos hicieran eso antes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hogar viviendo a expensas de la generosidad de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 mismo tiempo hollando toda autoridad tanto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humana como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divina. Sería muy provechoso que tales hijos tuvieran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plena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independencia que se imaginan que es tan deseable, que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aprendieran que se ____________ esforzarse para vivir”.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39949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 un hijo amenaza huir de la casa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querer obedecer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¿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cuál podría ser el beneficio?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225:1 / 226:0</a:t>
              </a:r>
              <a:endParaRPr lang="pt-BR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6776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Sería mejor que algunos hicieran eso antes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hogar viviendo a expensas de la generosidad de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 mismo tiempo hollando toda autoridad tanto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humana como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divina. Sería muy provechoso que tales hijos tuvieran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plena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independencia que se imaginan que es tan deseable, que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aprendieran que se ____________ esforzarse para vivir”.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39949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 un hijo amenaza huir de la casa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querer obedecer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¿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cuál podría ser el beneficio?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225:1 / 226:0</a:t>
              </a:r>
              <a:endParaRPr lang="pt-BR" sz="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563888" y="5570076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4644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Conclusión</a:t>
            </a:r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2958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“El ciego afecto paternal es el mayor obstáculo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el sendero de la debida educación de los hijos. Impide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disciplina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la educación que requiere el Señor. Debido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 afecto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a veces los padres parecen estar desprovistos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razón. 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las tiernas misericordias de los impíos, cruelmente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disfrazadas con el atavío de un falso amor. Esta peligrosa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contracorriente 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que lleva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hijos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la ruina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del niño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218:4 / 220:1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3284984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En esta semana, elija demostrarles a sus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hijos o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 otras personas, de alguna manera práctica, que son importantes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usted.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10 (Capítulos 42 y 43)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0495" y="119675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“El descuido de la obra de disciplinar y educar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hasta que un carácter perverso se ha fortalecido, está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provocando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niños un mal gravísimo, pues crecen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egoístas, exigentes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antipáticos. . . . La obra de la madre debe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comenzar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una edad muy precoz, sin dar a Satanás la oportunidad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dominar la mente y el carácter de sus pequeños.” 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del niño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214:2 / 215:4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4290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Si esa voluntad no es dominada por una autoridad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sabia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deseos indóciles del niño, _____________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posesiona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mente y dispone el carácter en armonía con su voluntad”.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12776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la voluntad de un bebé no está sujeta 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voluntad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los padres?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214:2 / 215:3</a:t>
              </a:r>
              <a:endPara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1923" y="34290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Si esa voluntad no es dominada por una autoridad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sabia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deseos indóciles del niño, _____________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posesiona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mente y dispone el carácter en armonía con su voluntad”.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36392" y="1412776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la voluntad de un bebé no está sujeta 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voluntad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los padres?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214:2 / 215:3</a:t>
              </a:r>
              <a:endPara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781821" y="4136886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Satanás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7787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Cuando los padres acceden a todos los deseos de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hijos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les ______________ participar en cosas que reconocen perjudiciales, los hijos pierden pronto todo respeto por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padres, toda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consideración por la autoridad de Dios o del hombre,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llevados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cautivos de la voluntad de Satanás”.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19672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¿Cuándo los hijos pierden todo el respeto por sus padres?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215:3 / 216:4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7787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Cuando los padres acceden a todos los deseos de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hijos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participar en cosas que reconocen perjudiciales, los hijos pierden pronto todo respeto por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padres, toda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consideración por la autoridad de Dios o del hombre,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llevados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cautivos de la voluntad de Satanás”.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19672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¿Cuándo los hijos pierden todo el respeto por sus padres?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215:3 / 216:4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987824" y="3769876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permiten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_____ podemos creer que hombre alguno, no importa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cuán grande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su habilidad y utilidad, sirva mejor a Dios o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mientras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dedique su tiempo a otros propósitos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descuidando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sus propios hijos”.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¿Trabajar mucho para Dios o para otra noble actividad, justifica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estar poco con los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hijos?</a:t>
              </a:r>
            </a:p>
            <a:p>
              <a:pPr algn="ctr"/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216:1 – 217:1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1206</Words>
  <Application>Microsoft Office PowerPoint</Application>
  <PresentationFormat>Apresentação na tela (4:3)</PresentationFormat>
  <Paragraphs>85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Minist da Familia e Saude 002</cp:lastModifiedBy>
  <cp:revision>25</cp:revision>
  <dcterms:created xsi:type="dcterms:W3CDTF">2015-06-23T17:28:05Z</dcterms:created>
  <dcterms:modified xsi:type="dcterms:W3CDTF">2015-07-22T13:10:05Z</dcterms:modified>
</cp:coreProperties>
</file>