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87" r:id="rId7"/>
    <p:sldId id="286" r:id="rId8"/>
    <p:sldId id="288" r:id="rId9"/>
    <p:sldId id="262" r:id="rId10"/>
    <p:sldId id="289" r:id="rId11"/>
    <p:sldId id="290" r:id="rId12"/>
    <p:sldId id="263" r:id="rId13"/>
    <p:sldId id="291" r:id="rId14"/>
    <p:sldId id="264" r:id="rId15"/>
    <p:sldId id="292" r:id="rId16"/>
    <p:sldId id="265" r:id="rId17"/>
    <p:sldId id="293" r:id="rId18"/>
    <p:sldId id="266" r:id="rId19"/>
    <p:sldId id="294" r:id="rId20"/>
    <p:sldId id="267" r:id="rId21"/>
    <p:sldId id="295" r:id="rId22"/>
    <p:sldId id="270" r:id="rId23"/>
    <p:sldId id="269" r:id="rId24"/>
    <p:sldId id="271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B539-B549-4CC2-ACD3-E4DBE719C9FF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3BDC0-2CEC-44CB-A8A5-71339CF0EB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934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3BDC0-2CEC-44CB-A8A5-71339CF0EB8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16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3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14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5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96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5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3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18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90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32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60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8D013-A257-4060-88E7-491ABD3D2BC3}" type="datetimeFigureOut">
              <a:rPr lang="pt-BR" smtClean="0"/>
              <a:t>22/07/2015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2407C-F235-4563-AF55-53E6E5F3B5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49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1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64502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Por sus esfuerzos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_________________, se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puede preparar a estos niños díscolos para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ocupen un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lugar en la obra del Maestro. Poseen facultades sin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desarrollarse que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una vez despiertas, los habilitarán para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ocupar lugares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mucho más destacados que los de aquellos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quienes se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esperaba más”.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91052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¿Qué debe hacer quien tiene hijos con temperamentos difíciles?</a:t>
              </a:r>
            </a:p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193:1 / 195:2</a:t>
              </a:r>
              <a:endPara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057152" y="3619515"/>
            <a:ext cx="262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perseverantes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3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645024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Por sus esfuerzos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_________________, se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puede preparar a estos niños díscolos para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ocupen un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lugar en la obra del Maestro. Poseen facultades sin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desarrollarse que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una vez despiertas, los habilitarán para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ocupar lugares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mucho más destacados que los de aquellos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quienes se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esperaba más”.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91052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¿Qué debe hacer quien tiene hijos con temperamentos difíciles?</a:t>
              </a:r>
            </a:p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193:1 / 195:2</a:t>
              </a:r>
              <a:endPara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057152" y="3619515"/>
            <a:ext cx="2626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perseverantes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2239" y="357301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aunque la fuerza puede asegurar la sumisión aparente,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resultado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en el caso de muchos niños, es una __________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aún más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decidida del corazón. El hecho de que el padre o 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maestro llegue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ejercer el “control” que pretende, no quiere decir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resultado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sea menos perjudicial para el niño [...]”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¿Qué ocurre cuando padres y alumnos tratan de someter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 niño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la fuerza?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195:3 / 197:4</a:t>
              </a:r>
              <a:endParaRPr lang="pt-B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3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2239" y="357301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aunque la fuerza puede asegurar la sumisión aparente,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resultado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en el caso de muchos niños, es una __________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aún más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decidida del corazón. El hecho de que el padre o 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maestro llegue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ejercer el “control” que pretende, no quiere decir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resultado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sea menos perjudicial para el niño [...]”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¿Qué ocurre cuando padres y alumnos tratan de someter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 niño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la fuerza?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195:3 / 197:4</a:t>
              </a:r>
              <a:endParaRPr lang="pt-BR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4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136544" y="4226664"/>
            <a:ext cx="1582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rebelión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310902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debiera verse que el niño se someta a la voluntad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superior del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progenitor. La madre ha de mantener sus palabras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_________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dominio propio. No deben darse órdenes en voz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alta. Nada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debe hacerse que desarrolle un espíritu desafiante en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niño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 La madre debe estudiar la forma de tratarlo de tal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manera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sea atraído hacia Jesús. Debe orar con fe para que Satanás no venza en la voluntad del niño. Los ángeles celestiales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están contemplando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escena”.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¿Cómo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deben actuar los padres cuando la absurda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voluntad del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niño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enfrenta</a:t>
              </a:r>
            </a:p>
            <a:p>
              <a:pPr algn="ctr"/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voluntad de los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padres?</a:t>
              </a:r>
            </a:p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</a:t>
              </a:r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niño, 197:1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199:1</a:t>
              </a:r>
              <a:endParaRPr lang="pt-BR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4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310902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debiera verse que el niño se someta a la voluntad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superior del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progenitor. La madre ha de mantener sus palabras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_________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dominio propio. No deben darse órdenes en voz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alta. Nada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debe hacerse que desarrolle un espíritu desafiante en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niño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 La madre debe estudiar la forma de tratarlo de tal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manera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sea atraído hacia Jesús. Debe orar con fe para que Satanás no venza en la voluntad del niño. Los ángeles celestiales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están contemplando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escena”.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0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¿Cómo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deben actuar los padres cuando la absurda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voluntad del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niño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enfrenta</a:t>
              </a:r>
            </a:p>
            <a:p>
              <a:pPr algn="ctr"/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voluntad de los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padres?</a:t>
              </a:r>
            </a:p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</a:t>
              </a:r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niño, 197:1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199:1</a:t>
              </a:r>
              <a:endParaRPr lang="pt-BR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5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2195736" y="3789040"/>
            <a:ext cx="1604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perfecto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71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812847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Padres y madres, cuando podáis ___________ 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ganaréis grandes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victorias en el dominio de vuestros hijos”.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¿Cómo pueden los padres alcanzar grandes victorias en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control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los hijos?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202:1 / 204:2</a:t>
              </a:r>
              <a:endParaRPr lang="pt-BR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72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812847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“[…] Padres y madres, cuando podáis ___________ 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ganaréis grandes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victorias en el dominio de vuestros hijos”.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56792"/>
              <a:ext cx="7200800" cy="138499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¿Cómo pueden los padres alcanzar grandes victorias en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 control </a:t>
              </a:r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los hijos?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202:1 / 204:2</a:t>
              </a:r>
              <a:endParaRPr lang="pt-BR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6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588224" y="3769876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dominaros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5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57301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“Padres, cada vez que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perdéis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dominio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propio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habláis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actuáis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impacientemente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_________ contra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El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ángel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registrador anota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palabra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pronunciada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delante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ellos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impaciente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impremeditadamente, descuidadamente 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broma; [...]”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¿Cuál es la consecuencia espiritual al hablar de modo impaciente</a:t>
              </a:r>
            </a:p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nuestros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hijos?</a:t>
              </a:r>
            </a:p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niño, 202:2 / 204:3</a:t>
              </a:r>
              <a:endPara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6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57301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“Padres, cada vez que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perdéis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dominio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propio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habláis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actuáis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impacientemente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_________ contra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El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ángel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registrador anota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cada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palabra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pronunciada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delante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ellos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impaciente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impremeditadamente, descuidadamente 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broma; [...]”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412776"/>
              <a:ext cx="7200800" cy="169277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¿Cuál es la consecuencia espiritual al hablar de modo impaciente</a:t>
              </a:r>
            </a:p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nuestros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hijos?</a:t>
              </a:r>
            </a:p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niño, 202:2 / 204:3</a:t>
              </a:r>
              <a:endParaRPr lang="pt-BR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7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219163" y="3913892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pecáis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3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15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93305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“La enseñanza de la Escritura no tiene mayor efecto sobre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jóvenes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porque tantos padres y maestros que profesan creer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Palabra de Dios _________ su poder en sus vidas […]”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¿Por qué la Palabra de Dios ya no tiene influencia sobre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 jóvenes?</a:t>
              </a:r>
            </a:p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niño, 203:4 / 205:4</a:t>
              </a:r>
              <a:endParaRPr lang="pt-BR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8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4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933056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“La enseñanza de la Escritura no tiene mayor efecto sobre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jóvenes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porque tantos padres y maestros que profesan creer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Palabra de Dios _________ su poder en sus vidas […]”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763688" y="1663060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¿Por qué la Palabra de Dios ya no tiene influencia sobre </a:t>
              </a:r>
              <a:r>
                <a:rPr lang="es-E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los jóvenes?</a:t>
              </a:r>
            </a:p>
            <a:p>
              <a:pPr algn="ctr"/>
              <a:r>
                <a:rPr lang="es-E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 niño, 203:4 / 205:4</a:t>
              </a:r>
              <a:endParaRPr lang="pt-BR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8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5940152" y="4653136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niegan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394109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Conclusión</a:t>
            </a:r>
            <a:endParaRPr lang="pt-BR" sz="4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340768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“Los padres y madres siempre debieran presentar en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familia delante de sus hijos el ejemplo que desean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imiten. Debieran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manifestarse mutuamente un tierno respeto en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palabra, apariencia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acción. Debieran hacer que sea evidente que los rige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Espíritu Santo, al presentar a sus hijos el carácter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Jesucristo. Son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fuertes las facultades de imitación, y cuando esta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facultad 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más activa, en la niñez y la juventud, debiera presentarse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modelo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perfecto delante de los menores. Los hijos debieran tener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confianza en sus padres y apropiarse así de las lecciones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ellos les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inculquen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Conducción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del niño, 200:3 / 202:3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5021" y="3429000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Si usted piensa que puede mejorar en algún</a:t>
            </a:r>
          </a:p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aspecto en la educación de sus hijos, converse sobre eso con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su cónyuge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y oren pidiéndole a Dios sabiduría para implementar</a:t>
            </a:r>
          </a:p>
          <a:p>
            <a:pPr algn="ctr"/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métodos más eficientes.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724128" y="6381328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Seção 9 (capítulos 36-40)</a:t>
            </a:r>
          </a:p>
        </p:txBody>
      </p:sp>
    </p:spTree>
    <p:extLst>
      <p:ext uri="{BB962C8B-B14F-4D97-AF65-F5344CB8AC3E}">
        <p14:creationId xmlns:p14="http://schemas.microsoft.com/office/powerpoint/2010/main" val="421989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3711" y="1412776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“Mucho de la ansiedad y dolores de los padres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podría haberse ahorrado, si se hubiera enseñado a los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niños desde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su cuna que su voluntad no podía constituirse en ley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se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podían complacer continuamente sus caprichos. No es tan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difícil, como se supone generalmente, enseñar a los niñitos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sofoquen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sus estallidos de mal genio y sometan sus accesos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pasión.”</a:t>
            </a:r>
          </a:p>
          <a:p>
            <a:pPr algn="ctr"/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Conducción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del niño, 178:5 / 181:1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5056" y="326011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“Todo el conocimiento que puedan adquirir no contrarrestará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malos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resultados de una __________ laxa en la niñez.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frecuente repetición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un descuido forma un hábito. Un acto erróneo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 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camino para otro. Los malos hábitos se forman más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fácilmente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buenos y se renuncia a ellos con más dificultad”.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63688" y="1508591"/>
              <a:ext cx="7200800" cy="113877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¿Qué negligencia de los padres no puede ser deshecha </a:t>
              </a:r>
              <a:r>
                <a:rPr lang="es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estudios </a:t>
              </a:r>
              <a:r>
                <a: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educación formal?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187:3 / 189:4</a:t>
              </a:r>
              <a:endPara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1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55056" y="326011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“Todo el conocimiento que puedan adquirir no contrarrestará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malos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resultados de una __________ laxa en la niñez.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frecuente repetición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un descuido forma un hábito. Un acto erróneo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prepara 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camino para otro. Los malos hábitos se forman más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fácilmente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buenos y se renuncia a ellos con más dificultad”.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-314407" y="980728"/>
            <a:ext cx="9577064" cy="2247252"/>
            <a:chOff x="-314407" y="980728"/>
            <a:chExt cx="9577064" cy="2247252"/>
          </a:xfrm>
        </p:grpSpPr>
        <p:pic>
          <p:nvPicPr>
            <p:cNvPr id="1026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10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1763688" y="1508591"/>
              <a:ext cx="7200800" cy="113877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¿Qué negligencia de los padres no puede ser deshecha </a:t>
              </a:r>
              <a:r>
                <a:rPr lang="es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 estudios </a:t>
              </a:r>
              <a:r>
                <a: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 educación formal?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187:3 / 189:4</a:t>
              </a:r>
              <a:endPara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7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108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aixaDeTexto 3"/>
            <p:cNvSpPr txBox="1"/>
            <p:nvPr/>
          </p:nvSpPr>
          <p:spPr>
            <a:xfrm>
              <a:off x="781821" y="163170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7020272" y="3597614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disciplina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07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64502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“De esta manera se cultivarán la consideración mutua y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tolerancia, se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suavizarán los prejuicios y se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asperezas del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carácter. Podrá lograrse la armonía y la combinación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diversos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temperamentos será un beneficio mutuo”.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786171"/>
              <a:ext cx="7200800" cy="113877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¿Por qué es el plan de Dios </a:t>
              </a:r>
              <a:r>
                <a:rPr lang="es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personas </a:t>
              </a:r>
              <a:r>
                <a: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diferentes </a:t>
              </a:r>
              <a:r>
                <a:rPr lang="es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temperamentos se </a:t>
              </a:r>
              <a:r>
                <a: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relacionen?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190:1 / 192:2</a:t>
              </a:r>
              <a:endPara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5537" y="364502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“De esta manera se cultivarán la consideración mutua y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tolerancia, se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suavizarán los prejuicios y se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asperezas del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carácter. Podrá lograrse la armonía y la combinación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diversos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temperamentos será un beneficio mutuo”.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786171"/>
              <a:ext cx="7200800" cy="113877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¿Por qué es el plan de Dios </a:t>
              </a:r>
              <a:r>
                <a:rPr lang="es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 personas </a:t>
              </a:r>
              <a:r>
                <a: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diferentes </a:t>
              </a:r>
              <a:r>
                <a:rPr lang="es-E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temperamentos se </a:t>
              </a:r>
              <a:r>
                <a:rPr lang="es-E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relacionen? </a:t>
              </a:r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190:1 / 192:2</a:t>
              </a:r>
              <a:endParaRPr lang="pt-B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492869" y="4352910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alisarán</a:t>
            </a:r>
            <a:endParaRPr lang="pt-BR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4947" y="364502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“Algunos niños tienen mayor necesidad que otros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paciente disciplina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bondadosa educación. Han recibido como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legado rasgos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carácter poco promisorios, y por eso tienen tanto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mayor necesidad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simpatía y amor.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-314407" y="980728"/>
            <a:ext cx="9577064" cy="2448272"/>
            <a:chOff x="-314407" y="980728"/>
            <a:chExt cx="9577064" cy="2448272"/>
          </a:xfrm>
        </p:grpSpPr>
        <p:pic>
          <p:nvPicPr>
            <p:cNvPr id="4" name="Picture 2" descr="C:\Users\Alana\Documents\ppts igreja\JUNHO\FAMILIA\botao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4407" y="980728"/>
              <a:ext cx="9577064" cy="2448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1691681" y="1591052"/>
              <a:ext cx="7200800" cy="1261884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¿Qué debe hacer quien tiene hijos con temperamentos difíciles?</a:t>
              </a:r>
            </a:p>
            <a:p>
              <a:pPr algn="ctr"/>
              <a:r>
                <a:rPr lang="es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Conducción del niño, 193:1 / 195:2</a:t>
              </a:r>
              <a:endParaRPr lang="pt-BR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3" descr="C:\Users\Alana\Documents\ppts igreja\JUNHO\FAMILIA\bota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52105"/>
              <a:ext cx="2261271" cy="217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817317" y="1832720"/>
              <a:ext cx="69762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60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798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1458</Words>
  <Application>Microsoft Office PowerPoint</Application>
  <PresentationFormat>Apresentação na tela (4:3)</PresentationFormat>
  <Paragraphs>99</Paragraphs>
  <Slides>24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Minist da Familia e Saude 002</cp:lastModifiedBy>
  <cp:revision>22</cp:revision>
  <dcterms:created xsi:type="dcterms:W3CDTF">2015-06-23T17:28:05Z</dcterms:created>
  <dcterms:modified xsi:type="dcterms:W3CDTF">2015-07-22T13:04:39Z</dcterms:modified>
</cp:coreProperties>
</file>